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9"/>
  </p:notesMasterIdLst>
  <p:sldIdLst>
    <p:sldId id="256" r:id="rId2"/>
    <p:sldId id="338" r:id="rId3"/>
    <p:sldId id="273" r:id="rId4"/>
    <p:sldId id="325" r:id="rId5"/>
    <p:sldId id="406" r:id="rId6"/>
    <p:sldId id="407" r:id="rId7"/>
    <p:sldId id="408" r:id="rId8"/>
    <p:sldId id="431" r:id="rId9"/>
    <p:sldId id="427" r:id="rId10"/>
    <p:sldId id="409" r:id="rId11"/>
    <p:sldId id="257" r:id="rId12"/>
    <p:sldId id="349" r:id="rId13"/>
    <p:sldId id="264" r:id="rId14"/>
    <p:sldId id="268" r:id="rId15"/>
    <p:sldId id="269" r:id="rId16"/>
    <p:sldId id="267" r:id="rId17"/>
    <p:sldId id="428" r:id="rId18"/>
    <p:sldId id="277" r:id="rId19"/>
    <p:sldId id="275" r:id="rId20"/>
    <p:sldId id="274" r:id="rId21"/>
    <p:sldId id="281" r:id="rId22"/>
    <p:sldId id="282" r:id="rId23"/>
    <p:sldId id="288" r:id="rId24"/>
    <p:sldId id="289" r:id="rId25"/>
    <p:sldId id="350" r:id="rId26"/>
    <p:sldId id="291" r:id="rId27"/>
    <p:sldId id="351" r:id="rId28"/>
    <p:sldId id="352" r:id="rId29"/>
    <p:sldId id="353" r:id="rId30"/>
    <p:sldId id="354" r:id="rId31"/>
    <p:sldId id="297" r:id="rId32"/>
    <p:sldId id="299" r:id="rId33"/>
    <p:sldId id="298" r:id="rId34"/>
    <p:sldId id="300" r:id="rId35"/>
    <p:sldId id="312" r:id="rId36"/>
    <p:sldId id="355" r:id="rId37"/>
    <p:sldId id="318" r:id="rId38"/>
    <p:sldId id="320" r:id="rId39"/>
    <p:sldId id="321" r:id="rId40"/>
    <p:sldId id="323" r:id="rId41"/>
    <p:sldId id="324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401" r:id="rId51"/>
    <p:sldId id="402" r:id="rId52"/>
    <p:sldId id="403" r:id="rId53"/>
    <p:sldId id="400" r:id="rId54"/>
    <p:sldId id="364" r:id="rId55"/>
    <p:sldId id="365" r:id="rId56"/>
    <p:sldId id="367" r:id="rId57"/>
    <p:sldId id="398" r:id="rId58"/>
    <p:sldId id="399" r:id="rId59"/>
    <p:sldId id="370" r:id="rId60"/>
    <p:sldId id="371" r:id="rId61"/>
    <p:sldId id="372" r:id="rId62"/>
    <p:sldId id="374" r:id="rId63"/>
    <p:sldId id="404" r:id="rId64"/>
    <p:sldId id="376" r:id="rId65"/>
    <p:sldId id="377" r:id="rId66"/>
    <p:sldId id="379" r:id="rId67"/>
    <p:sldId id="380" r:id="rId68"/>
    <p:sldId id="381" r:id="rId69"/>
    <p:sldId id="382" r:id="rId70"/>
    <p:sldId id="384" r:id="rId71"/>
    <p:sldId id="385" r:id="rId72"/>
    <p:sldId id="386" r:id="rId73"/>
    <p:sldId id="387" r:id="rId74"/>
    <p:sldId id="388" r:id="rId75"/>
    <p:sldId id="389" r:id="rId76"/>
    <p:sldId id="391" r:id="rId77"/>
    <p:sldId id="405" r:id="rId78"/>
    <p:sldId id="390" r:id="rId79"/>
    <p:sldId id="393" r:id="rId80"/>
    <p:sldId id="394" r:id="rId81"/>
    <p:sldId id="396" r:id="rId82"/>
    <p:sldId id="395" r:id="rId83"/>
    <p:sldId id="397" r:id="rId84"/>
    <p:sldId id="429" r:id="rId85"/>
    <p:sldId id="432" r:id="rId86"/>
    <p:sldId id="433" r:id="rId87"/>
    <p:sldId id="439" r:id="rId88"/>
    <p:sldId id="435" r:id="rId89"/>
    <p:sldId id="434" r:id="rId90"/>
    <p:sldId id="436" r:id="rId91"/>
    <p:sldId id="438" r:id="rId92"/>
    <p:sldId id="437" r:id="rId93"/>
    <p:sldId id="326" r:id="rId94"/>
    <p:sldId id="410" r:id="rId95"/>
    <p:sldId id="412" r:id="rId96"/>
    <p:sldId id="413" r:id="rId97"/>
    <p:sldId id="414" r:id="rId98"/>
    <p:sldId id="415" r:id="rId99"/>
    <p:sldId id="416" r:id="rId100"/>
    <p:sldId id="417" r:id="rId101"/>
    <p:sldId id="418" r:id="rId102"/>
    <p:sldId id="419" r:id="rId103"/>
    <p:sldId id="420" r:id="rId104"/>
    <p:sldId id="421" r:id="rId105"/>
    <p:sldId id="422" r:id="rId106"/>
    <p:sldId id="423" r:id="rId107"/>
    <p:sldId id="424" r:id="rId108"/>
    <p:sldId id="366" r:id="rId109"/>
    <p:sldId id="425" r:id="rId110"/>
    <p:sldId id="368" r:id="rId111"/>
    <p:sldId id="369" r:id="rId112"/>
    <p:sldId id="426" r:id="rId113"/>
    <p:sldId id="430" r:id="rId114"/>
    <p:sldId id="327" r:id="rId115"/>
    <p:sldId id="440" r:id="rId116"/>
    <p:sldId id="441" r:id="rId117"/>
    <p:sldId id="332" r:id="rId118"/>
  </p:sldIdLst>
  <p:sldSz cx="14630400" cy="8229600"/>
  <p:notesSz cx="8229600" cy="14630400"/>
  <p:embeddedFontLst>
    <p:embeddedFont>
      <p:font typeface="나눔스퀘어 네오 Bold" panose="020B0600000101010101" charset="-127"/>
      <p:bold r:id="rId120"/>
    </p:embeddedFont>
    <p:embeddedFont>
      <p:font typeface="나눔스퀘어 네오 Heavy" panose="020B0600000101010101" charset="-127"/>
      <p:bold r:id="rId121"/>
    </p:embeddedFont>
    <p:embeddedFont>
      <p:font typeface="나눔스퀘어라운드 Bold" panose="020B0600000101010101" charset="-127"/>
      <p:bold r:id="rId1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FF"/>
    <a:srgbClr val="ECE7C2"/>
    <a:srgbClr val="C4C1FB"/>
    <a:srgbClr val="7972F5"/>
    <a:srgbClr val="F2F2F2"/>
    <a:srgbClr val="706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6" autoAdjust="0"/>
    <p:restoredTop sz="97354" autoAdjust="0"/>
  </p:normalViewPr>
  <p:slideViewPr>
    <p:cSldViewPr snapToGrid="0" snapToObjects="1">
      <p:cViewPr varScale="1">
        <p:scale>
          <a:sx n="89" d="100"/>
          <a:sy n="89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001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46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475B-738C-8809-0B12-12279B2E3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4B2BA4-4240-F288-BD16-E2EB1D8FB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BD9331-495C-6C5C-5263-7D5DC6B4C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1103C-6029-6ED4-5BF1-C316E6ED1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3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B582-AFAB-0786-AC2C-026CC66D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CD9FD9-C43A-8B01-840C-6A8E60271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566CAC-6E5C-95D0-E24D-31EEF016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A21FFC-36F6-8352-7E36-AE2FFA831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67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B2948-0CD1-E20C-7E10-673A7A775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3B91BC-202E-C9AF-1355-06E504DBC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F0E49A-AB9A-D123-F091-FFAA42C2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283298-00BF-3A87-20CA-4984E29BB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4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10943-AFD4-1F49-EA5F-FD294EF5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E994BA-FFB9-3347-4BFC-84D0E57E5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CB1243-B3DD-67C4-B242-4694A867E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C0CF0-D0BE-2D7D-EC5E-EFF2328B9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642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827D-C0D2-1C2B-E272-7202697C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E2A716-4DB2-7E81-65C6-76EBE14E2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0A51-D54C-FBB6-7143-184EBA97B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A6A2D3-957F-4BD7-B9C6-09DAED767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99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3C8F-433E-670B-B515-EDA133EC8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645CCB-A7B4-375F-AAB0-9FBF7BDE5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1C2248-537F-4CB9-FCA9-70AB56A2F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524E8-F19C-F8A5-98B1-57B801B83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69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A768-2BE3-704B-563E-7D7FE64FA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4CAEB4-EBD1-7E3B-97E6-A3A0DB4C0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F951A0-8396-801E-799D-4511BC827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C19572-47B3-EDAC-51BA-74C0AFF1A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41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03211-5364-390D-1844-45A02AAE3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2E62FF-4AF8-7C74-2BB5-36F3BB412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680472-6745-18D2-D7BF-2C9D65026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D35661-4140-91DE-8A1C-FF4114DE3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6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BC353-E6D3-89BE-7AA2-65035CAF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F3E7B7-2783-0814-EE2E-D9F0E53A7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1DB96E-ABBF-B46A-5A43-D7112954C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D44DC4-E2BF-EBF1-B67F-AF8B2F6419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630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497FE-8B24-A141-7EFE-95AD0CF2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E74B62-16FD-574A-6E06-22FA5ED42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906FA-E4ED-D054-3A32-44ADF7CEF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140B5-3621-3650-4CAB-C346BD60E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5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63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5EA00-BD8B-741A-8D3D-BCD187A4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5843D-A29E-BBFA-41DA-B725364C3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496062-B1AF-48F0-262B-3194C3652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45FB9-BB21-0987-F2E0-4E120A115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09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5DD56-9736-C649-6A92-E77F09575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DEED5-00C8-6FFF-45D4-3B7A62817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361EF5-B52E-B93C-46B8-3B2C5548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8F5E7-93E0-3895-D946-CB7821E5C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19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D10E2-4279-3FDF-2A24-F95752274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DF5B16-DD9D-14E3-6745-160574AF8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129DA7-9897-6676-3645-D212B3B51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A6EA93-D4D1-2F19-B0C2-D58E3AEE9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720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22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BEF95-3060-4591-CBA2-D09FE057D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07BDED-FDF8-C16C-2078-877499DC7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FDE4F4-20F9-F8B6-F1D4-A32AC7A89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6518F7-6FD9-FCB1-A280-60D75A09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40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32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88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94672-F210-B19E-FF53-3F966E8A2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D2A930-67C6-705B-9BAF-6B760158E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603C1-7022-A9FC-FC4A-8ADA32AFA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DC576F-5CB3-487B-7B5A-389C9BFBF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1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9103-A09D-F739-424B-18424E07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48C73E-3994-FD91-9BBA-AB0B4F501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75EF4B-EA99-C533-F0C5-ECCD21020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BF2EC-35CC-B713-BDD5-AEA8D5A5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05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96B2-1632-120A-12FD-F2C1C7851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F044BB-9970-7282-2F18-25847EFA9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587F8B-6592-CFCA-2B3A-0F1D558AE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072850-0DB8-2A7D-BC80-929AAF469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4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B91F-6A4D-EB25-57C6-1814E7091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CFBF5-516E-F1EB-2FBB-A4292F94E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7F3973-0134-6711-E5D1-716A7D57E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829AF8-9BB5-3038-7CE5-6A93043C2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579D4-30CF-4B7A-9624-7EC5C7D088A8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4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CC9F-9004-4F41-B565-96B2C0BD4903}" type="datetimeFigureOut">
              <a:rPr lang="ko-KR" altLang="en-US" smtClean="0"/>
              <a:t>2024-12-05 (Thu)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BB5F-E1C4-4446-9FDF-0A340A522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57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E82CD-DD41-5661-66CA-AE642705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AF7B8-E64C-AC37-DAAD-26319633F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909C6-5EEA-6258-317B-6E023567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DCD4-E4B0-4AB6-AEF8-960E350ABC7A}" type="datetimeFigureOut">
              <a:rPr lang="ko-KR" altLang="en-US" smtClean="0"/>
              <a:t>2024-12-05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0EBCF-DA08-CFA4-B923-500E9658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7B6C8-B580-1EFE-CC1F-0B04BEAE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69EF-6E0F-4C4B-BF7F-4CB2B89DD8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89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khynix.co.kr/post/damascene-proces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news.skhynix.co.kr/post/spacer" TargetMode="External"/><Relationship Id="rId4" Type="http://schemas.openxmlformats.org/officeDocument/2006/relationships/hyperlink" Target="https://news.skhynix.co.kr/post/device-isolation-membrane-miniaturization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834EA0C-7654-E43B-C14B-D9CB3795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163" r="9092" b="17829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1207047" cy="82296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714A0-38E0-F081-6461-F98E4EF21B1A}"/>
              </a:ext>
            </a:extLst>
          </p:cNvPr>
          <p:cNvSpPr txBox="1"/>
          <p:nvPr/>
        </p:nvSpPr>
        <p:spPr>
          <a:xfrm>
            <a:off x="577234" y="5479431"/>
            <a:ext cx="4568698" cy="1855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20201641 </a:t>
            </a:r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노영찬</a:t>
            </a:r>
            <a:endParaRPr lang="en-US" altLang="ko-KR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20202962 </a:t>
            </a:r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김무성</a:t>
            </a:r>
            <a:endParaRPr lang="en-US" altLang="ko-KR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20203023 </a:t>
            </a:r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우상욱</a:t>
            </a:r>
            <a:endParaRPr lang="en-US" altLang="ko-KR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20202840 </a:t>
            </a:r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한정호</a:t>
            </a:r>
            <a:endParaRPr lang="en-US" altLang="ko-KR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atinLnBrk="0">
              <a:lnSpc>
                <a:spcPct val="90000"/>
              </a:lnSpc>
              <a:spcBef>
                <a:spcPts val="1000"/>
              </a:spcBef>
            </a:pPr>
            <a:endParaRPr lang="en-US" altLang="ko-KR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956C0-27BC-1283-ECD9-DFC2C0790B71}"/>
              </a:ext>
            </a:extLst>
          </p:cNvPr>
          <p:cNvSpPr txBox="1"/>
          <p:nvPr/>
        </p:nvSpPr>
        <p:spPr>
          <a:xfrm>
            <a:off x="513066" y="3218048"/>
            <a:ext cx="448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반도체 및 디스플레이 공정</a:t>
            </a:r>
            <a:r>
              <a:rPr lang="en-US" altLang="ko-KR" sz="3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Final Team Project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F448C4-564B-94F8-30A0-93207EEE4F7A}"/>
              </a:ext>
            </a:extLst>
          </p:cNvPr>
          <p:cNvSpPr/>
          <p:nvPr/>
        </p:nvSpPr>
        <p:spPr>
          <a:xfrm>
            <a:off x="447472" y="578796"/>
            <a:ext cx="1434830" cy="583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65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E8549-95E8-F0CB-69FA-32F4D6A59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02DC848-F6D1-5EDF-7F3F-1AA55A70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865" r="9092" b="8128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274B77C-2060-45BB-2AC4-722626A2E7FC}"/>
              </a:ext>
            </a:extLst>
          </p:cNvPr>
          <p:cNvSpPr/>
          <p:nvPr/>
        </p:nvSpPr>
        <p:spPr>
          <a:xfrm>
            <a:off x="573577" y="4235190"/>
            <a:ext cx="3585135" cy="9566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800" b="1" dirty="0">
                <a:latin typeface="+mj-lt"/>
                <a:ea typeface="+mj-ea"/>
                <a:cs typeface="+mj-cs"/>
              </a:rPr>
              <a:t>공정</a:t>
            </a:r>
            <a:endParaRPr lang="en-US" altLang="ko-KR" sz="5800" b="1" dirty="0">
              <a:latin typeface="+mj-lt"/>
              <a:ea typeface="+mj-ea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7517FD-FAEE-DE6B-42EB-6BD316A39EA8}"/>
              </a:ext>
            </a:extLst>
          </p:cNvPr>
          <p:cNvSpPr/>
          <p:nvPr/>
        </p:nvSpPr>
        <p:spPr>
          <a:xfrm>
            <a:off x="447472" y="578796"/>
            <a:ext cx="1434830" cy="583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67229-5D4E-E200-F215-449D1E193952}"/>
              </a:ext>
            </a:extLst>
          </p:cNvPr>
          <p:cNvGrpSpPr/>
          <p:nvPr/>
        </p:nvGrpSpPr>
        <p:grpSpPr>
          <a:xfrm>
            <a:off x="639531" y="3328236"/>
            <a:ext cx="666175" cy="666175"/>
            <a:chOff x="639531" y="3328236"/>
            <a:chExt cx="666175" cy="666175"/>
          </a:xfrm>
        </p:grpSpPr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32AC7652-F5A6-F184-BFB7-2C6E24990043}"/>
                </a:ext>
              </a:extLst>
            </p:cNvPr>
            <p:cNvSpPr/>
            <p:nvPr/>
          </p:nvSpPr>
          <p:spPr>
            <a:xfrm>
              <a:off x="639531" y="3328236"/>
              <a:ext cx="666175" cy="666175"/>
            </a:xfrm>
            <a:prstGeom prst="roundRect">
              <a:avLst>
                <a:gd name="adj" fmla="val 40004"/>
              </a:avLst>
            </a:prstGeom>
            <a:solidFill>
              <a:srgbClr val="EEEFF5"/>
            </a:solidFill>
            <a:ln/>
            <a:effectLst>
              <a:outerShdw blurRad="53340" dist="26670" dir="13500000" algn="bl" rotWithShape="0">
                <a:srgbClr val="FFFFFF">
                  <a:alpha val="70000"/>
                </a:srgbClr>
              </a:outerShdw>
            </a:effectLst>
          </p:spPr>
          <p:txBody>
            <a:bodyPr/>
            <a:lstStyle/>
            <a:p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Text 0">
              <a:extLst>
                <a:ext uri="{FF2B5EF4-FFF2-40B4-BE49-F238E27FC236}">
                  <a16:creationId xmlns:a16="http://schemas.microsoft.com/office/drawing/2014/main" id="{D0AC5AF8-E092-E5E7-D6EE-AD4B86413C10}"/>
                </a:ext>
              </a:extLst>
            </p:cNvPr>
            <p:cNvSpPr/>
            <p:nvPr/>
          </p:nvSpPr>
          <p:spPr>
            <a:xfrm>
              <a:off x="763361" y="3369493"/>
              <a:ext cx="472652" cy="5836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marL="0" indent="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altLang="ko-KR" sz="3200" b="1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+mj-c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0751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EF33-AA28-9994-FCAD-6A2DD7333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E01328-125D-70D6-A4BD-49E1875D571A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1D57DA-2590-2F2F-819B-2800E07DE2C0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ACD88-9F96-22A3-E473-96CD10535762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D7DF86-3F3C-047A-5E7E-1C7ABA92F614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476DC3-E72D-1DED-DA33-792053528594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2DA174-5014-8A11-B118-E4F9A671BAC8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271F4C-0DB0-AC0A-B6E6-28A62137729B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45C0B5-2F71-04F5-413F-F894719BB828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E992A5-7BA8-1533-52F7-43A95A6927AA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504DABD4-9433-3312-AF27-073DB5E9489B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EB35C5C-5E02-D153-7BC5-4999739D6F81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EB7E2DA-DC69-1518-9BC9-1ACF658AED83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E4A3AC-FC6E-1866-380C-2CA9087916B3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4AACE7-25C3-4BEE-FAE3-4B6497A48626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EE7AAD4D-70DB-BF76-87DE-1DC176CE99C7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1AEBA63F-2F2F-9BD7-F86F-180C6AF46ACC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0BBDD2C4-091E-EE16-253B-2060F952110E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E6DD1EBB-DACA-ED1A-D7B5-3C9A5634E395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18094AF4-2928-EF6C-BB29-B0F3F5F2DEC2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8EF4B02C-9D9B-512E-E0DF-761244F205AB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2E38E82-0852-9415-0D45-0DEA21EB91BC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E7C756F9-3100-4997-3E26-FDCA3A5CA994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714537E8-0B0D-7A82-4C1E-E3D6891F3D3D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B7F119D-D5E1-033D-5683-64D814B20192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E6BD8095-1F14-8A70-16B7-E2BE2DE6FF06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FD3BD88C-DB06-DEB8-937A-E17ADF75841C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9C5AAB-6322-5F30-5EA6-2D4EFCD0406D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F64679-6B85-978C-74C3-D0D4BF70193C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59959F1-6B9E-9259-97C4-E2C424994867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64723995-7480-A39D-D344-9DC6E5043549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6D60870C-FB0B-2F78-76E3-EBA0988F366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F10DEAB1-C9BE-C84A-531D-AA7169F36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78FF682F-81D7-C8C8-319A-AF3AAACC20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6BFD412-963F-86FA-5116-321D0004E852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BBA6723A-DBB1-E586-73A4-E4EB57D1CB3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F0FFD54C-96A5-23A0-915B-3B5188470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AFCFC506-46AA-B871-36DA-C58B995E29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4371D4B-6EAA-C5CC-E084-284523AFB3C9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8765A9AA-A7BF-D433-87D7-B608EA7F876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F09EDB24-032F-9536-926F-32743DDEBB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5536D876-528E-20E5-7394-98708A723B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503DE22E-7E2E-FD74-5809-148099D320AF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6878AC3-1EAD-E336-8E90-C856D238E87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7955CC00-2922-F86B-41E9-225004FBE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588C284E-A0AC-F19D-E334-7A99410418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C79CBE7-99B8-C1D1-4F00-E3EE2AB9A41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6204352-B9D9-63F5-D707-B1CE78BBC24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56948096-934B-C1F3-8CBA-97615C4FE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8211D91E-942D-1FFA-852B-FC07568D77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A8E3CE14-623C-6377-0B8B-AE072F7D4158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31C0B619-E7D5-8776-F67D-93EE3937F0E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A8049444-0E4F-A85B-4BEF-328DBE46802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955FEED0-98D5-237B-1C0B-6F7D32E50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3EE6088E-0306-3BC0-AC78-12AE4CE8B0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BED3D390-B8AE-D3F5-FB40-346211009E18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9A7173B3-AAA2-2A48-BD2D-5999CDE27EE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06D4DE48-7338-9C9B-F44C-53BEC763FE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0EB05003-1052-F4AC-C622-A8A2A2C9E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E839D78A-8CF3-39EF-5D09-C93CBBDE30F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36F2CDE6-696A-20D4-6318-B0CDB34C413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BDBC7E9A-B956-1B4F-6237-BD3AC48FB3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5E8768C0-E115-68C0-904E-4E634ACE04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F0836381-262C-BA91-9A3A-A40A1BFD359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2A97BEDF-709B-260F-A9CA-A3FFDB42651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E3F98726-F2D3-4DFF-1229-ED292B986A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3C485483-E85D-2CA9-01B0-C6CCDBF975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07784B6C-A356-B36F-2A91-E292C585EF16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D96E68CA-2125-75C6-01A5-6678A25DFA7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84B8B7E5-A141-F44F-CCEB-F5D7F3D1B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364DFE52-44E6-F688-A8C3-5F4C4D42D9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3C91B15-FD8D-E08A-8866-F73FFAC6CE84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0B5217A-5764-F1B9-28A8-F96B105FA6A2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B2C5665-F4FB-C59B-5170-DE821E4ED2A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E7E3388-FEFA-9903-EF2B-BCEFE037B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E467415-CEA0-5067-08A0-6CC07FAA30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EEB008B-4201-2932-63D2-A899397D815E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2683EEBD-C003-1828-9E4D-5D64222A887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A94683D0-9EE8-3B61-CAE9-D937CC5F0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2E351C4C-6B97-D902-A252-07690D6F7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02DBC36E-EB92-D3F2-680C-1FC3A4E2984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42C99FA-9B37-F99E-AE9E-5DBF220FE5A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55103F3A-0CEF-CE8D-C501-4A6312A24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123363B2-786A-3BAD-68F1-FB81F4BA44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945894E-A6A5-26B7-5F02-6F649F08ED10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FEEEBD1-C5B1-E1C4-8CDA-626A049D993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DE7DC0F5-267F-6E11-FF86-D6C964B71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F37F53E6-1CBB-5793-C4E1-A259E6247A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E1C24F9C-B7C2-D78C-FAD6-4F3BBA064850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5B2E9C84-4B5E-D918-7CE5-7EED92A8639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4C0DCDB6-EDD0-ED8E-82CB-672E0D898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1D3D2C16-57A2-DBE8-28E8-9BE206CF2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33830B3-C82A-3D48-1666-86945BBC3913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7C75BCD1-F6BE-84A6-52DC-397C2A89032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1A02269B-5A99-A75D-FC7D-0FC851D0A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ED6B0352-660E-C654-40DC-110ABC8DE0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47AE2B4-3D79-1E31-4307-C42EA9B7A311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5758D0B6-5888-F806-C127-640DA49E674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9A97C7D-7C98-1D2D-2191-EE3C1036B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41939D4E-5854-B00B-31BD-FF3CB45666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DBC8707-A261-A225-5695-CC4FCB769EC7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38CDF73-D68B-A55F-5D1B-491C5DB56951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70A3A92-D723-DBE5-A6A8-C5C6F45DB4B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8E90EF56-5AD5-973B-7ACB-89B08900B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259B9011-3C6E-8530-266B-4BFCF08277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FC4689D6-504F-3B9D-C1A9-042C7451C12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B31281B5-26FF-0127-39D4-D55B41129AF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027F88EB-9E1B-A99F-60CC-4CA9C4F14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BCE018F5-BC38-CF2E-CAD6-20FC5D8FB1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4394A12-144B-09C5-7657-158A4BAD7B9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271C64A-CDC8-8F0B-7708-9FB6F674298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3038ACD8-6DA6-171F-680E-3A51DC35C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E292E8FA-2427-B14E-B67C-ED7FCE21A6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C36EE9B9-AA96-07BD-8EDE-E2E0CD5E18B4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1136842A-07C7-E1FC-9F2F-49A17077073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C0B3FE1F-8CC5-1C3B-E57F-6183BA3A7C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D5A3FF3A-B9CD-88BC-E4D7-ABB2BA666A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A2631F3C-2FD8-5085-3D56-D7D592C534EF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C6C9963-AD08-D481-48E2-17B995CC51E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AFC71EBF-05F0-56B6-CD06-CD29B6F9F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38315ED-5B9A-1E3C-62F4-03B9FFEBD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1D2E9499-3A4E-E6F9-6915-36A7E0BAB84B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67B52D7-BEB4-3DD0-424A-7D11F2656E1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0465A6C6-327F-8AA1-89A4-B5C0C0C35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6AC50B90-0726-0936-1DA3-560DDFFBF3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C4DA228-D6ED-FC2A-7DE1-E217B6E1CE3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E655A74F-B60F-6E6E-DFB9-4EB7D2722E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B0F747D0-2179-AD5D-F86F-3DBD3DE77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5012A997-15E9-735F-8B0A-15C7A03F4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6D273E51-534B-58CA-9C46-D3418AA25290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1027F0EA-2E1C-9375-189E-D0F2D0A171F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55BA6AFE-A877-2759-EC44-CDE6B505AA7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CD84988F-4277-2BC2-B2FC-29ED2D1B1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99E91598-DE7E-CD72-74B7-D6E7F426E9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C3903797-D814-0F93-B532-09B36E8603A4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54C62AC-AB89-D9EC-A5E9-22CB51721F3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84810F02-32F1-45DA-716C-290CB2F64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67ED9748-9DEA-DE5A-5E87-4DD8F69C1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D387A538-1DF7-28EC-360C-3532F840784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26B24310-7E18-4D2E-5A9C-608C55D356B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785353BE-2B3A-55A7-1EA2-3557FD5022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53474A92-3111-033B-5B31-FBE5D4ED0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CED58CBC-E3F2-3BE0-F557-00ADA6E28DB6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435D23B-A3D6-A775-217F-55590D15F2C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B5D4221C-4BF0-7A73-7A1C-528CF619B5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5045940B-D202-70F6-5E38-F4E5BAA2B9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D0CF76BB-572B-18EE-A4E1-F0A1BB2231F3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D712067-8395-4ED3-6FF1-878A1FBAB91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4535E97A-7DFB-1355-F036-DFAD2B115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3606F879-7F5E-878D-B779-C1C75CE9A0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DA2585A-D144-8C39-C25C-6778390CC3FC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4D6707CA-0D30-8A20-F0F5-C7D6E494A3C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0BD47EFF-75CA-0E21-D8B9-6667C816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F727721D-1154-AF93-B7F1-E7369D020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87AD097D-C059-8A44-3D6B-C6962622BC4B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73D40A89-4088-E5E3-1B2D-0CFB234F81C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91734DF2-A887-CA23-DEFC-882B817FD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77C28B92-DA2B-62BC-9776-FFDEC920F1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B3F8144-F049-C15C-73A2-749A86D097BD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CF84610F-A5BB-BAA2-5E70-98CFAE3A2B0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A73509FA-F665-D10C-3DE1-F1A877E75D9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99DD3934-E224-8583-01AC-C62234C5F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0EF7983C-53B6-588A-6E8A-DD390453C4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01DD26D1-C55C-11AD-6A85-B9C35AC6888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AF2F06DD-A221-718B-59C1-A9009C89539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AA76E2F4-BF17-1114-B620-5BC502353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696B75CC-EA5D-138E-D8F2-743E40A7E8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8A91DE9F-C663-E029-5093-9E352998448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45BC68A5-B20B-A8C8-4B04-C9AA38F7CEB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8808545D-6B81-F739-9B30-15232638A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5ABFEE3A-7DB4-0D50-458B-618BB82B4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5D9C263E-E984-37D8-D7D9-7C5EEF058E27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3767DC25-F80A-0F54-E669-02EAFD2904F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35A99C03-9576-D13C-BFEC-3C9A1598FEB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7177DB3E-CA16-15E3-A1EE-78F927C33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D01FE583-466E-31FB-EE96-3B17F7243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536F7609-F08A-0DC1-D054-A885DE98419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AAD54FAE-2061-B618-94DE-95057855131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EC057611-FA27-66D5-563B-264973E59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E0834D78-E30D-CBB8-053F-81089B5D8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8D79416D-D5E3-38E1-EA12-66077FCB3AA7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EFCCC392-09BF-A985-33FE-B1C395871EB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66825234-DAF1-C24E-989C-B9E28EE04BD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F6A34F15-6923-F71F-CD2F-2F3C03018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0BD3CDD7-5D31-20A4-2E6D-91D245B6D5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54CF79ED-7547-45CF-544C-CD0F02641D6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6AD5AC94-5B87-4654-3C91-29185534BE3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5A0EFF6B-F5D6-8DD3-E7B5-6F6443FE8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0967EECC-DFB5-491D-14F2-143052AA7D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66576B7A-6912-844B-69EE-3E49A2718D3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3000FBA1-146D-2DB6-A0CF-1379BF77AFD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D9ACFAED-EA2E-9885-CA3E-EF370A99C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124B4E30-316C-0AA5-68E0-5E3F53B67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AF8195FE-D4DD-2B78-67A8-D15D9DB48C3E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B1A903E6-CEBE-3B92-0100-4478C09B636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9A8DC8ED-185D-85AC-5974-3F8B5518DB9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3B302999-BBBF-AFC0-42B8-778565E70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5F5D5B2A-FCB4-2EC1-3540-4DBBEB4B3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A618C2D4-1B02-575A-4732-3F9CD868DB1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8EBB320E-49F1-CF11-CDAD-3A62EA77F67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E0ADF8EA-E40F-89D4-6D8F-B023782BB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E982395E-8B4A-03A2-1BCB-B1BDB1B138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183CE9A7-DC7B-6ABD-95EF-3BDC1895799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F8AE04C-52EC-0873-E614-309467CE149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0748E330-6C48-D717-6ECE-18F566850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BFAAE467-1168-D900-0216-835B93AA70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0D65D0D3-D464-2B98-3744-445AC5E5A088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55801098-4EC3-D9B2-88E1-7F4F3622DA9C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B70BBC14-6EFE-643B-00CC-FFAD76C81A3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13504BC7-2D54-D1CD-7E0B-8631BDD81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01B38B84-9B7A-117B-A69B-7A2700E91D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A3A6D420-4E80-BAE5-0A90-8325826EA05E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E469F730-AEC1-1628-65A2-CFDCDA50E20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A27D97E1-2D21-6FEF-7BB0-73DEB79E6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E107339C-C922-F264-7429-FE6C2D06DB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57C53BA6-7724-1D46-0A1B-AC3EC7437620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5C099CA3-A8EF-EF5A-CF56-2FD771CF2C77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68293A35-FDDC-AEA3-961D-418EBE948FE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A97DA186-2F7C-D21F-67D9-0481273C9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674BD2FE-2CB1-D3EE-D325-23103E989A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F4C0C464-30A0-88F8-50F7-0684E787D25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0D9882B7-6A20-EA9F-D915-805416D4DF0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416E6F67-148E-39FB-E580-9FF6D09ED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F0B9A982-109E-9441-A2FF-BA9382E8F0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BF90C729-E250-7831-C347-DDC4EBF1BD4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871FFC5E-87DE-2945-F466-0FB1F246018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586C59E9-F4B0-AA72-B655-ABDEF5A1E1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1E826A9C-33EA-4D5A-3B3B-870615460F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B67750C-CA27-9AD6-3916-B4C602536031}"/>
              </a:ext>
            </a:extLst>
          </p:cNvPr>
          <p:cNvGrpSpPr/>
          <p:nvPr/>
        </p:nvGrpSpPr>
        <p:grpSpPr>
          <a:xfrm>
            <a:off x="7056281" y="1064420"/>
            <a:ext cx="3423400" cy="6450804"/>
            <a:chOff x="5880234" y="887017"/>
            <a:chExt cx="2852833" cy="53756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93C861-DBBB-A4EF-417D-969866F3B42F}"/>
                </a:ext>
              </a:extLst>
            </p:cNvPr>
            <p:cNvSpPr/>
            <p:nvPr/>
          </p:nvSpPr>
          <p:spPr>
            <a:xfrm rot="16200000">
              <a:off x="4240262" y="4401073"/>
              <a:ext cx="3506917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6CABABA-8046-B732-606C-4471454C189F}"/>
                </a:ext>
              </a:extLst>
            </p:cNvPr>
            <p:cNvSpPr/>
            <p:nvPr/>
          </p:nvSpPr>
          <p:spPr>
            <a:xfrm rot="16200000">
              <a:off x="4889820" y="4401072"/>
              <a:ext cx="3506916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3AB7EDF-77F2-15BE-474A-9E5A9C725CFA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D32B763-B5E6-065F-422F-8B3058292103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9925A1D-2E20-2F92-8EA6-1EDEFC9C908B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093FD9-D713-F8CA-47C5-406A3B3C73E4}"/>
              </a:ext>
            </a:extLst>
          </p:cNvPr>
          <p:cNvGrpSpPr/>
          <p:nvPr/>
        </p:nvGrpSpPr>
        <p:grpSpPr>
          <a:xfrm>
            <a:off x="2796350" y="642576"/>
            <a:ext cx="8131168" cy="7027268"/>
            <a:chOff x="2330291" y="535479"/>
            <a:chExt cx="6775973" cy="5856057"/>
          </a:xfrm>
          <a:solidFill>
            <a:srgbClr val="0070C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1C027C0-3C47-CD58-2ABD-5F242D677D09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95152D9-5C18-F2C8-0AE2-CE1F6FA8F75C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C261A36-45B3-1BA5-9E15-4866A9BEE64F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9ADF7A-655B-44E9-F5EF-2224AAF714B1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9789B63-ED27-DD3F-34E2-99359D189D7F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375879-7A3C-6598-0299-050EF4D79F4C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B801B3-6BF7-5559-3C66-31FD01C21CA5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F1C539C-EB40-E5BD-6340-AE8906EC47B1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37B04D6-A21C-6AC2-3735-C0A1FFEA591F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C9CAC8D-322A-CFAC-57EC-83587A4F562D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6AEDA2-BF1F-674C-7BF0-BADB472DBFFF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EC92EF0-FA92-935F-A1F8-B3DA40B21C97}"/>
                </a:ext>
              </a:extLst>
            </p:cNvPr>
            <p:cNvSpPr/>
            <p:nvPr/>
          </p:nvSpPr>
          <p:spPr>
            <a:xfrm rot="5400000">
              <a:off x="7082132" y="1012865"/>
              <a:ext cx="1132351" cy="2915913"/>
            </a:xfrm>
            <a:custGeom>
              <a:avLst/>
              <a:gdLst>
                <a:gd name="connsiteX0" fmla="*/ 0 w 1132351"/>
                <a:gd name="connsiteY0" fmla="*/ 270264 h 2915913"/>
                <a:gd name="connsiteX1" fmla="*/ 0 w 1132351"/>
                <a:gd name="connsiteY1" fmla="*/ 2 h 2915913"/>
                <a:gd name="connsiteX2" fmla="*/ 433745 w 1132351"/>
                <a:gd name="connsiteY2" fmla="*/ 2 h 2915913"/>
                <a:gd name="connsiteX3" fmla="*/ 433745 w 1132351"/>
                <a:gd name="connsiteY3" fmla="*/ 0 h 2915913"/>
                <a:gd name="connsiteX4" fmla="*/ 686154 w 1132351"/>
                <a:gd name="connsiteY4" fmla="*/ 0 h 2915913"/>
                <a:gd name="connsiteX5" fmla="*/ 686154 w 1132351"/>
                <a:gd name="connsiteY5" fmla="*/ 2645651 h 2915913"/>
                <a:gd name="connsiteX6" fmla="*/ 1132351 w 1132351"/>
                <a:gd name="connsiteY6" fmla="*/ 2645651 h 2915913"/>
                <a:gd name="connsiteX7" fmla="*/ 1132351 w 1132351"/>
                <a:gd name="connsiteY7" fmla="*/ 2915913 h 2915913"/>
                <a:gd name="connsiteX8" fmla="*/ 686154 w 1132351"/>
                <a:gd name="connsiteY8" fmla="*/ 2915913 h 2915913"/>
                <a:gd name="connsiteX9" fmla="*/ 467013 w 1132351"/>
                <a:gd name="connsiteY9" fmla="*/ 2915913 h 2915913"/>
                <a:gd name="connsiteX10" fmla="*/ 433745 w 1132351"/>
                <a:gd name="connsiteY10" fmla="*/ 2915913 h 2915913"/>
                <a:gd name="connsiteX11" fmla="*/ 433745 w 1132351"/>
                <a:gd name="connsiteY11" fmla="*/ 270264 h 29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2351" h="2915913">
                  <a:moveTo>
                    <a:pt x="0" y="270264"/>
                  </a:moveTo>
                  <a:lnTo>
                    <a:pt x="0" y="2"/>
                  </a:lnTo>
                  <a:lnTo>
                    <a:pt x="433745" y="2"/>
                  </a:lnTo>
                  <a:lnTo>
                    <a:pt x="433745" y="0"/>
                  </a:lnTo>
                  <a:lnTo>
                    <a:pt x="686154" y="0"/>
                  </a:lnTo>
                  <a:lnTo>
                    <a:pt x="686154" y="2645651"/>
                  </a:lnTo>
                  <a:lnTo>
                    <a:pt x="1132351" y="2645651"/>
                  </a:lnTo>
                  <a:lnTo>
                    <a:pt x="1132351" y="2915913"/>
                  </a:lnTo>
                  <a:lnTo>
                    <a:pt x="686154" y="2915913"/>
                  </a:lnTo>
                  <a:lnTo>
                    <a:pt x="467013" y="2915913"/>
                  </a:lnTo>
                  <a:lnTo>
                    <a:pt x="433745" y="2915913"/>
                  </a:lnTo>
                  <a:lnTo>
                    <a:pt x="433745" y="270264"/>
                  </a:lnTo>
                  <a:close/>
                </a:path>
              </a:pathLst>
            </a:cu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AFD49D8-42C8-BFD9-B5ED-5AFBAC5AC255}"/>
                </a:ext>
              </a:extLst>
            </p:cNvPr>
            <p:cNvSpPr/>
            <p:nvPr/>
          </p:nvSpPr>
          <p:spPr>
            <a:xfrm>
              <a:off x="2330291" y="541972"/>
              <a:ext cx="3431658" cy="5778250"/>
            </a:xfrm>
            <a:custGeom>
              <a:avLst/>
              <a:gdLst>
                <a:gd name="connsiteX0" fmla="*/ 0 w 3431658"/>
                <a:gd name="connsiteY0" fmla="*/ 0 h 5778250"/>
                <a:gd name="connsiteX1" fmla="*/ 2930201 w 3431658"/>
                <a:gd name="connsiteY1" fmla="*/ 0 h 5778250"/>
                <a:gd name="connsiteX2" fmla="*/ 2930201 w 3431658"/>
                <a:gd name="connsiteY2" fmla="*/ 5198125 h 5778250"/>
                <a:gd name="connsiteX3" fmla="*/ 3161396 w 3431658"/>
                <a:gd name="connsiteY3" fmla="*/ 5198125 h 5778250"/>
                <a:gd name="connsiteX4" fmla="*/ 3161396 w 3431658"/>
                <a:gd name="connsiteY4" fmla="*/ 5168096 h 5778250"/>
                <a:gd name="connsiteX5" fmla="*/ 3431658 w 3431658"/>
                <a:gd name="connsiteY5" fmla="*/ 5168096 h 5778250"/>
                <a:gd name="connsiteX6" fmla="*/ 3431658 w 3431658"/>
                <a:gd name="connsiteY6" fmla="*/ 5445324 h 5778250"/>
                <a:gd name="connsiteX7" fmla="*/ 3161396 w 3431658"/>
                <a:gd name="connsiteY7" fmla="*/ 5445324 h 5778250"/>
                <a:gd name="connsiteX8" fmla="*/ 3161396 w 3431658"/>
                <a:gd name="connsiteY8" fmla="*/ 5414635 h 5778250"/>
                <a:gd name="connsiteX9" fmla="*/ 2930201 w 3431658"/>
                <a:gd name="connsiteY9" fmla="*/ 5414635 h 5778250"/>
                <a:gd name="connsiteX10" fmla="*/ 2930201 w 3431658"/>
                <a:gd name="connsiteY10" fmla="*/ 5778250 h 5778250"/>
                <a:gd name="connsiteX11" fmla="*/ 0 w 3431658"/>
                <a:gd name="connsiteY11" fmla="*/ 5778250 h 577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31658" h="5778250">
                  <a:moveTo>
                    <a:pt x="0" y="0"/>
                  </a:moveTo>
                  <a:lnTo>
                    <a:pt x="2930201" y="0"/>
                  </a:lnTo>
                  <a:lnTo>
                    <a:pt x="2930201" y="5198125"/>
                  </a:lnTo>
                  <a:lnTo>
                    <a:pt x="3161396" y="5198125"/>
                  </a:lnTo>
                  <a:lnTo>
                    <a:pt x="3161396" y="5168096"/>
                  </a:lnTo>
                  <a:lnTo>
                    <a:pt x="3431658" y="5168096"/>
                  </a:lnTo>
                  <a:lnTo>
                    <a:pt x="3431658" y="5445324"/>
                  </a:lnTo>
                  <a:lnTo>
                    <a:pt x="3161396" y="5445324"/>
                  </a:lnTo>
                  <a:lnTo>
                    <a:pt x="3161396" y="5414635"/>
                  </a:lnTo>
                  <a:lnTo>
                    <a:pt x="2930201" y="5414635"/>
                  </a:lnTo>
                  <a:lnTo>
                    <a:pt x="2930201" y="5778250"/>
                  </a:lnTo>
                  <a:lnTo>
                    <a:pt x="0" y="5778250"/>
                  </a:lnTo>
                  <a:close/>
                </a:path>
              </a:pathLst>
            </a:cu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DBC1600-39F5-F92C-545B-54AD78A5588F}"/>
              </a:ext>
            </a:extLst>
          </p:cNvPr>
          <p:cNvSpPr txBox="1"/>
          <p:nvPr/>
        </p:nvSpPr>
        <p:spPr>
          <a:xfrm>
            <a:off x="0" y="31607"/>
            <a:ext cx="181203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ko-KR" altLang="en-US" sz="2000" dirty="0"/>
              <a:t>층 </a:t>
            </a:r>
            <a:r>
              <a:rPr lang="en-US" altLang="ko-KR" sz="2000" dirty="0"/>
              <a:t>Metal</a:t>
            </a:r>
            <a:r>
              <a:rPr lang="ko-KR" altLang="en-US" sz="2000" dirty="0"/>
              <a:t> 표시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58835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0E753-F322-4EB5-3989-61F3CBABD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31B8E-7A42-1AC9-CC73-B4621DCE72E6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31AAB-951D-5734-2A60-26B419BC2C02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CD820D-E23E-4BCC-961E-FD472BD073F8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FC5CEC-B834-AF8E-867F-699C2C3D1119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642F12-0BF1-55DA-1681-CF82B2082D6F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AD592A-561C-33B7-BF1B-B13574376124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46A4F5-6036-A87E-FC61-15F4BF913B34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799F43-2299-FCB4-1C31-8CE6F011F18B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234B64-FCEE-159C-5945-941999D3114A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54531300-4876-3BBD-4882-8007F9476FCA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106091A4-D361-7339-6848-247129D622C4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F575806E-222E-8493-3F83-2B6EF51E1798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0DFF95-F4A3-20AF-43AA-36A363568AA3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5E1D18-F9FC-A28C-0CB4-E6D6216BE1AE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82E022CE-5B13-9E45-D2D1-5B13F9222EFC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5036620-16EF-6F42-3241-651D4D39A8DB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C329B5BF-F10F-0E06-0DF0-A964728F41D1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26ED7DD7-78A9-BCD2-B135-2CA71C58D99B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A18D157-4566-F5E9-71A2-915793C82283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254F77F5-5C0B-B97D-5AE6-A18F32D03F7E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C168CC32-9DB9-048E-131D-CF38B380730B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D799E67-BE95-5B60-7212-8DA055CD2A90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8F54F03-F654-7A9F-02F6-8E41049D04AF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620928C5-9C03-C382-AB0E-DEEB21CAFD51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14B9784-37E4-E912-E16E-76790F20ABF0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BEF13311-4843-789B-D716-770EF7965A99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38CE54-54A8-92CD-C73B-10FFF28955E1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29F4F3-053C-E9A4-097A-3F1642AFE9F6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7EB71D1-4E31-C4AE-1062-1418413EE56D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FDBE50C7-8D35-A89D-12E3-3A9DA19AF55A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C5822E32-9101-C131-0C0A-98700F83D79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629D4E93-9EBD-9A20-A0CE-63ED71BD6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D66D21E6-61FE-EE71-EBDC-B1CE1DFA14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4B89CD7E-B082-68A2-7C84-E50354F39CA9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0D1C039-BDB3-8226-D886-9DF664763FA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B8A484AF-6081-DD12-F45D-5F32E5189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4C955A66-3241-70F5-38D7-7F72DC8B00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416B9E38-616E-1792-A604-ACC373C469FF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D7EBF163-8697-C6F9-866D-1EA80056C38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C06E8078-92A0-B8F3-AC93-F54ACC4C3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A014BBF9-911F-E507-FE14-3D2060D28C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FD24C550-007E-1789-FAD0-1E14B1769C77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AEE7960-C965-0666-BB61-59B9549689D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FBFBABAE-B36C-6E07-9810-E128D586CA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37314A81-50F5-18CF-9C04-23F2E1BD4C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57D03942-DC5F-CD03-C98E-111E828C739B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EDBDE86B-8E2C-1FC0-F3FF-9FD524779A9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C93ED87A-F165-633B-5629-EE4FAA492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465AC6AC-E404-BF39-82DC-631436AB0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16147A2-2EB9-D3CE-91B8-B9D51F52F841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73143EDF-16A8-F1A3-19DC-D20FBE7E0AB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C5F38371-6C3C-263E-C050-6C531CB87BC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C0B332C2-B1A2-B13E-5377-E9055AA4C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CC9A7C22-531D-A240-F869-218B1AB430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AAA1B0B5-C275-2099-53B2-5069E61546EE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D9602D75-96EC-0555-11C1-36012BE1BE3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308BACE9-CE77-7A7D-A313-85E3D68DA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EF3FFB8C-6EF3-1C9E-EAC9-C178FC1430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5EDA5FB5-C105-8F7C-D73D-812336FCD169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24E7F6BD-5C4F-9E15-E499-731406496B7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13EC92E9-E3E5-80F9-C386-5BA107F1A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25748734-FAE9-B721-3EAA-4C646B63CA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DB34D8F1-9C3D-1EAA-81B1-27884765B17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A467A1A0-4276-A0E1-C079-677AF567548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DE69246B-1C15-5400-EDA7-BE856E134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699F4934-9D2E-5D08-4E27-69ED759A8B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C84CDCC2-FA9E-352A-56C5-6B2A771547E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22CFC904-722D-DFC2-131A-CA181A3E31B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04A80916-1712-71C3-3786-9260DA1DC5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33A7C63C-B825-5C1C-154B-96038397CC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8CE50D8-B755-96AD-FF0D-B6C32EB02958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111A7C1-AB57-D752-C44C-7F2321594E5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2E3075-DE77-1102-FEA4-C47D99DAD67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4DACD961-680E-B2C2-AE82-3E869EB1D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4F499178-8500-973B-4065-EB83EAA249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626E0BD3-EAD1-2DA8-FD74-4A188BB5E5CE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6ED10345-FBC1-FDC0-3B29-C7DC5535E4C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446EFD94-C0AF-8C4D-0792-3557EB38B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6317AD46-E91B-2E4A-D43C-8F0C0F45C2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9E588D25-87CB-0F96-A38E-988735DBE289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87FF2A1F-1157-E448-B307-3176F84D676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A2173FAC-7097-521A-CBF6-810893ED8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5B82761D-DE8A-95E3-9847-98B9152DF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E38903D-6A32-1D6F-6D9C-DF7D5674F04A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1E03894F-9F04-DD55-1069-0506958E7CB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A761F3AA-2A9E-8DE5-16DE-F2625451E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2B5C3486-D7AA-58BE-1FBE-EE602B18E0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2052A536-BA63-48DB-EBBD-9244EAD2929D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A0FA863-0825-4F7E-554E-46CAAD0BCF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D8632F04-834E-C913-0908-31FF9CB39C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E3F8E9A-96E8-90D5-17DA-D954CBC63E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0ECF0B2B-2458-D9D7-E0FD-B8C732256385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6A31B62B-019B-F3A1-EA2D-546CDE0CA26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33A321A8-969B-6689-025B-A28B12512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7B44C973-992C-F311-3349-A7FAE05B67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1A09E12-A0C8-1F20-52A2-2C893BFEAD12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3ACB3E2A-AEB9-9511-FE8C-F20C5BFB647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00A21920-499E-CC7D-204B-8624BA5E4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1768C812-37D5-A7FD-13C7-04E0A36B59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A889CAC-33BE-F721-6C46-A51D26CB4D5C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0B16EEB-0666-65F2-B8AB-7B0B67D08CE2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10E9696F-0A5C-A0F4-07A4-265208050AA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88BD3781-B307-0C6C-5885-03DCE47FC7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2AD61BCB-E703-C953-C786-34B264E1F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A3A2A34-E18A-E7C5-2E9C-2ACE4C39657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4EC82CE-3340-6332-FC95-8FDE7443A7F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AE649DEB-4526-B14C-FE08-8310C22B2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29B6A566-9E89-33B5-30FA-F036B50C2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3BF721FE-7780-0E43-B017-FE009614A83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CC44B296-4621-1746-1C64-B767A2FD391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E29D255B-1EA5-A623-A103-D36249E7C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0D19A466-030E-AE7E-F7E5-98F7D24FAF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B6698BD8-971C-950A-5BBE-A45956EC228D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F1D8010-6FBF-37EE-59E0-895B49B6DCF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8149724D-531C-D3E0-44B6-89D7FF5EF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E6E486BF-C74B-2FD1-EB50-CF2BB5BE6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7D149AF5-48F4-25A1-B328-FE974F3F5EF3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CEA54DC-8C20-1F06-2930-B09ECCE9AD4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E1DC8728-260F-4523-D5C7-4209478BE8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E39AE7FC-3C82-B885-B36F-4DE64681EB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DE487386-B555-EC86-5C18-E14C693D0BD4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042F7C3-9A79-7E9C-8D45-C62228B7289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D438B2FD-3318-EF75-E4D0-04CC40E25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1407721-1DC3-3BD9-5994-A7DCE4167A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576D33DD-2C18-7985-7B6E-6C8D066FE3D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9F8B476-141B-41E1-8737-B8221D0C6AA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B8798836-6106-4BBF-E94C-1EF394A99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B2043261-BBB0-4860-95EF-79D0FBA59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8F9397C-330F-D353-FC95-FE20B7361A36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70021827-FF66-4AD0-4AA8-89E5C970506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F9DD2CCE-A88C-E7E6-D052-9C434800B64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266A34A4-4DE9-B9A0-4F3B-09B353F2C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540452F7-DCC1-BC17-9714-2B215552A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926A823-66A5-86A0-BA45-7CE0F4123530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57E9F0D-CCE7-3A5B-C13B-3FDC7C6F61F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06CB61D4-136B-DDB7-3DA0-C14BEE125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B928C7FA-12F1-94E6-4085-31C744CDAE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3B24DEF6-C90F-DD94-FD02-F5EBE546E64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133DE5C-0A94-6A61-DB92-FC1CAE107F1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C945F31B-4E48-107D-0A22-B0E607270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7EE4B1A5-4B8D-93C1-8E6F-3B56E7F9E5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D601F181-7D82-2D97-C35A-27FF15FCD42D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DC74173C-29EA-6322-58BC-ACFB2C708E1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72F7C662-A7C2-4349-CA53-FC4DA2E4B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23E7A894-08C2-5508-0EDC-BB467B5CA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E0C617CF-82F1-C119-B615-F3AF118077E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F559C6F4-AF07-60F1-4E60-80E4111821E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AF473B3A-6769-4E48-E80D-82798CC58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B1B70747-56E5-AE02-0885-F7644AE3BD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772B97A-5A5C-9A85-5C0A-0363915B7DB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210A9F09-34D5-E540-DEF6-7A8E7B2E91C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EFB7B7E9-68EE-8672-0704-26E6ED93D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023CB09A-A251-E978-2DEE-2626830D9A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1B3ADCB-DC60-A958-84E3-02F8164E3B35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77F68A7-6194-A349-61FA-1A91F130F28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9E26C31E-D9A2-555D-3F03-E7C517852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20616B2-B986-69EF-9FE5-59E4E8847C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66BFFEC-F5D8-4B23-226D-42C92937CF11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B4402B25-99B3-2A39-378C-FA50EBE04C9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57EC540A-5051-715F-2E5E-49C8EEE751C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B55DDF0B-862E-4FC6-6079-45B968DCB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032B967A-3352-B87E-C439-01F211ABC5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E43C396F-372B-23AC-4915-AE42B75040ED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7CA032D8-8566-6339-2AEF-A6AA2A89D41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B18ACDB2-E826-85EA-2DC2-14D51E4E5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65C2BAC4-F5D2-92AC-9518-2858CB9B67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0AA17FC0-97E3-D159-137F-D143E8671AC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3C853410-96EE-EEBE-BB66-7A7657004A1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90599A3C-9681-2BDD-F844-2EE9E2114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402F8F73-7FEA-C355-A920-05C0DD886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8140581B-CE2C-065C-5F23-C93C1F531A97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2D1CE115-5883-D591-2A13-5084314C080A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3A11EF62-5443-6FE0-33DA-6E5642019A5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833B48C6-30CE-3E28-3795-822655BFF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7C90FC1B-1149-612B-BC50-4C9AFB0783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4A044434-E5D6-D9DF-C409-84A18EF436F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9CCED26-B7C8-0A9C-9DAE-D70278962C4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5CCECF11-9494-6C7C-38C7-A8A3A8501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4E458A82-3A48-846F-843B-85751F60A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B438E780-F72C-D5D8-7179-2C6BB8A04E1F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B6F68154-5F7A-A596-C954-68E309D09E31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3CAA982C-E729-4076-35C4-1586FA5DE97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275195EF-50AC-6CF5-7933-95943FC2E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A30BED6B-85B0-1A0C-8068-AD1C7528B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BCB9AAF3-2AD8-9211-07B6-C81A2204CA74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DF1F0545-133C-5D07-B69C-C307CE696AC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B64E9913-A587-498A-E981-B3C63F033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C0B0529A-2E92-6B94-3823-D6C5E7D928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85576AE1-69B9-1144-AE86-272E1CB1C5A0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83AF7781-0155-5A98-7BF8-A1E55A67D2C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8541DB66-3057-2932-53C4-F5FB3E8A3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E93C4B13-BFD2-63BD-7DAB-10BC62C55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11557AE-D426-A74E-86A6-B20B050F0122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FB47B149-E6E8-A99C-277F-44483C11A9AA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A7F74529-EEED-5702-F1A1-31B89075088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8F743A24-18C0-D5BC-ADA3-DC11AA252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AED521D1-3F9B-09F2-BDCC-4BAB18F02E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C992C68D-5B0A-776D-ACD6-A1A55CC52167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7BD527F1-40D1-E5EB-A39F-163C1606BD3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0FF0C430-55B5-7954-DC79-EED04B70D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83168587-A648-9E5F-CCD5-0D60A3FAE8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5ED874DC-B316-1505-6DBD-2097E50F08D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19981A06-549B-686D-CDBB-26067D2D651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3A6BC21C-FD62-A0B9-71A0-F656C671B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697BA673-44E4-A6A0-593B-2B4DB5BE6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252565E6-5486-EF1A-EA98-857FA54808D5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A3904A1C-9B3A-C17C-98A3-C182888EA34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5554E46D-F9F3-03A5-9DC4-87D62521067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FA8CD916-D2A5-65F8-03DD-2095EB72D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C92C8784-CD6A-F767-A33E-3F350BDC5E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2AC34B28-1F20-1110-1669-D33A775FD35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C41B8951-3D4B-822A-B81A-ECBDEE386A6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057E5B79-74A3-EE74-085C-75AAD2673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F9CF4947-BB42-84E6-06E6-1EF8777F9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AD0EFC17-98BE-F8B1-E8DE-8029088E66B4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8F5C8B0B-5EF2-89E7-3236-C5F2C85D204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6A97D156-DC8F-ED56-F357-DA8C8EFA2E0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11C1483B-B147-7F48-565B-207FE5017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498F0EF4-FA37-0264-0469-ED84A198B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5A7C41E3-2BBE-FDC8-77D5-9DB874AC211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6DEB88BC-2EE6-7097-AD7D-658B62AD22E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FFFD6835-FDA0-450F-BB05-175CC7B2D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CD0D6F21-606B-6384-1DF7-D72CB9F92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3E4B1B79-3FE3-C6C8-EA8C-D4CAD988C46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9AAB18D-22A8-655A-70F2-3C2745F8902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CEB492D2-DDA3-8E77-EF3E-B0F574DAC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B2E32616-B6EC-E2E6-0CC1-6C90E4C91C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9C9EBF-A747-7C8D-BCAA-338F418D155A}"/>
              </a:ext>
            </a:extLst>
          </p:cNvPr>
          <p:cNvGrpSpPr/>
          <p:nvPr/>
        </p:nvGrpSpPr>
        <p:grpSpPr>
          <a:xfrm>
            <a:off x="7056281" y="1064421"/>
            <a:ext cx="3423400" cy="6439374"/>
            <a:chOff x="5880234" y="887017"/>
            <a:chExt cx="2852833" cy="536614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9B6157-3C9D-F34F-AB58-941D80B3C33F}"/>
                </a:ext>
              </a:extLst>
            </p:cNvPr>
            <p:cNvSpPr/>
            <p:nvPr/>
          </p:nvSpPr>
          <p:spPr>
            <a:xfrm rot="16200000">
              <a:off x="4245025" y="4396310"/>
              <a:ext cx="3497392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C7EAB31-33FE-1A55-F8DD-111859897976}"/>
                </a:ext>
              </a:extLst>
            </p:cNvPr>
            <p:cNvSpPr/>
            <p:nvPr/>
          </p:nvSpPr>
          <p:spPr>
            <a:xfrm rot="16200000">
              <a:off x="4894582" y="4396310"/>
              <a:ext cx="349739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056303-C5DE-8981-6561-09E97A88CAE7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DD03050-4793-2F9B-3AD7-61896C432D63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610470C-39CD-3E47-A026-B5F77441EFE1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B144787-E023-0AB5-6511-3CDABFC4D531}"/>
              </a:ext>
            </a:extLst>
          </p:cNvPr>
          <p:cNvGrpSpPr/>
          <p:nvPr/>
        </p:nvGrpSpPr>
        <p:grpSpPr>
          <a:xfrm>
            <a:off x="2796350" y="642576"/>
            <a:ext cx="8131168" cy="7027268"/>
            <a:chOff x="2330291" y="535479"/>
            <a:chExt cx="6775973" cy="5856057"/>
          </a:xfrm>
          <a:pattFill prst="dkDnDiag">
            <a:fgClr>
              <a:srgbClr val="0070C0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37CA1D-6507-DF66-B7B0-1BF47AC9DFE5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33E7E55-9D38-B647-2ACD-1272D03E221B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927AF5-B5B8-251B-7CD4-0F65CC76D6E0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0074BA3-B98B-41F4-7DD3-00F59FF6A6E8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B571A7-5955-3A4F-3A7B-48FA0A7A85CB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750AEC-B68F-7421-C5E7-C2436AD4BBC3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AED5F6C-F568-5766-B021-2BD63C678874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C7401B-AB7A-718F-E7A2-E1E60BB0856D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BC79B64-6D09-4DC2-4F3B-FB2DFF28BA1A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1940E4-8E83-B0A4-C66B-417AD8968C2F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381436-CEBD-8B1E-AD01-5781B383FF0A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5B8D960-066C-2B20-352C-E736F0ECE462}"/>
                </a:ext>
              </a:extLst>
            </p:cNvPr>
            <p:cNvSpPr/>
            <p:nvPr/>
          </p:nvSpPr>
          <p:spPr>
            <a:xfrm rot="5400000">
              <a:off x="7082132" y="1012865"/>
              <a:ext cx="1132351" cy="2915913"/>
            </a:xfrm>
            <a:custGeom>
              <a:avLst/>
              <a:gdLst>
                <a:gd name="connsiteX0" fmla="*/ 0 w 1132351"/>
                <a:gd name="connsiteY0" fmla="*/ 270264 h 2915913"/>
                <a:gd name="connsiteX1" fmla="*/ 0 w 1132351"/>
                <a:gd name="connsiteY1" fmla="*/ 2 h 2915913"/>
                <a:gd name="connsiteX2" fmla="*/ 433745 w 1132351"/>
                <a:gd name="connsiteY2" fmla="*/ 2 h 2915913"/>
                <a:gd name="connsiteX3" fmla="*/ 433745 w 1132351"/>
                <a:gd name="connsiteY3" fmla="*/ 0 h 2915913"/>
                <a:gd name="connsiteX4" fmla="*/ 686154 w 1132351"/>
                <a:gd name="connsiteY4" fmla="*/ 0 h 2915913"/>
                <a:gd name="connsiteX5" fmla="*/ 686154 w 1132351"/>
                <a:gd name="connsiteY5" fmla="*/ 2645651 h 2915913"/>
                <a:gd name="connsiteX6" fmla="*/ 1132351 w 1132351"/>
                <a:gd name="connsiteY6" fmla="*/ 2645651 h 2915913"/>
                <a:gd name="connsiteX7" fmla="*/ 1132351 w 1132351"/>
                <a:gd name="connsiteY7" fmla="*/ 2915913 h 2915913"/>
                <a:gd name="connsiteX8" fmla="*/ 686154 w 1132351"/>
                <a:gd name="connsiteY8" fmla="*/ 2915913 h 2915913"/>
                <a:gd name="connsiteX9" fmla="*/ 467013 w 1132351"/>
                <a:gd name="connsiteY9" fmla="*/ 2915913 h 2915913"/>
                <a:gd name="connsiteX10" fmla="*/ 433745 w 1132351"/>
                <a:gd name="connsiteY10" fmla="*/ 2915913 h 2915913"/>
                <a:gd name="connsiteX11" fmla="*/ 433745 w 1132351"/>
                <a:gd name="connsiteY11" fmla="*/ 270264 h 29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2351" h="2915913">
                  <a:moveTo>
                    <a:pt x="0" y="270264"/>
                  </a:moveTo>
                  <a:lnTo>
                    <a:pt x="0" y="2"/>
                  </a:lnTo>
                  <a:lnTo>
                    <a:pt x="433745" y="2"/>
                  </a:lnTo>
                  <a:lnTo>
                    <a:pt x="433745" y="0"/>
                  </a:lnTo>
                  <a:lnTo>
                    <a:pt x="686154" y="0"/>
                  </a:lnTo>
                  <a:lnTo>
                    <a:pt x="686154" y="2645651"/>
                  </a:lnTo>
                  <a:lnTo>
                    <a:pt x="1132351" y="2645651"/>
                  </a:lnTo>
                  <a:lnTo>
                    <a:pt x="1132351" y="2915913"/>
                  </a:lnTo>
                  <a:lnTo>
                    <a:pt x="686154" y="2915913"/>
                  </a:lnTo>
                  <a:lnTo>
                    <a:pt x="467013" y="2915913"/>
                  </a:lnTo>
                  <a:lnTo>
                    <a:pt x="433745" y="2915913"/>
                  </a:lnTo>
                  <a:lnTo>
                    <a:pt x="433745" y="270264"/>
                  </a:lnTo>
                  <a:close/>
                </a:path>
              </a:pathLst>
            </a:cu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887094D-697D-E1EF-DF33-989162AD5416}"/>
                </a:ext>
              </a:extLst>
            </p:cNvPr>
            <p:cNvSpPr/>
            <p:nvPr/>
          </p:nvSpPr>
          <p:spPr>
            <a:xfrm>
              <a:off x="2330291" y="541972"/>
              <a:ext cx="3431658" cy="5778250"/>
            </a:xfrm>
            <a:custGeom>
              <a:avLst/>
              <a:gdLst>
                <a:gd name="connsiteX0" fmla="*/ 0 w 3431658"/>
                <a:gd name="connsiteY0" fmla="*/ 0 h 5778250"/>
                <a:gd name="connsiteX1" fmla="*/ 2930201 w 3431658"/>
                <a:gd name="connsiteY1" fmla="*/ 0 h 5778250"/>
                <a:gd name="connsiteX2" fmla="*/ 2930201 w 3431658"/>
                <a:gd name="connsiteY2" fmla="*/ 5198125 h 5778250"/>
                <a:gd name="connsiteX3" fmla="*/ 3161396 w 3431658"/>
                <a:gd name="connsiteY3" fmla="*/ 5198125 h 5778250"/>
                <a:gd name="connsiteX4" fmla="*/ 3161396 w 3431658"/>
                <a:gd name="connsiteY4" fmla="*/ 5168096 h 5778250"/>
                <a:gd name="connsiteX5" fmla="*/ 3431658 w 3431658"/>
                <a:gd name="connsiteY5" fmla="*/ 5168096 h 5778250"/>
                <a:gd name="connsiteX6" fmla="*/ 3431658 w 3431658"/>
                <a:gd name="connsiteY6" fmla="*/ 5445324 h 5778250"/>
                <a:gd name="connsiteX7" fmla="*/ 3161396 w 3431658"/>
                <a:gd name="connsiteY7" fmla="*/ 5445324 h 5778250"/>
                <a:gd name="connsiteX8" fmla="*/ 3161396 w 3431658"/>
                <a:gd name="connsiteY8" fmla="*/ 5414635 h 5778250"/>
                <a:gd name="connsiteX9" fmla="*/ 2930201 w 3431658"/>
                <a:gd name="connsiteY9" fmla="*/ 5414635 h 5778250"/>
                <a:gd name="connsiteX10" fmla="*/ 2930201 w 3431658"/>
                <a:gd name="connsiteY10" fmla="*/ 5778250 h 5778250"/>
                <a:gd name="connsiteX11" fmla="*/ 0 w 3431658"/>
                <a:gd name="connsiteY11" fmla="*/ 5778250 h 577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31658" h="5778250">
                  <a:moveTo>
                    <a:pt x="0" y="0"/>
                  </a:moveTo>
                  <a:lnTo>
                    <a:pt x="2930201" y="0"/>
                  </a:lnTo>
                  <a:lnTo>
                    <a:pt x="2930201" y="5198125"/>
                  </a:lnTo>
                  <a:lnTo>
                    <a:pt x="3161396" y="5198125"/>
                  </a:lnTo>
                  <a:lnTo>
                    <a:pt x="3161396" y="5168096"/>
                  </a:lnTo>
                  <a:lnTo>
                    <a:pt x="3431658" y="5168096"/>
                  </a:lnTo>
                  <a:lnTo>
                    <a:pt x="3431658" y="5445324"/>
                  </a:lnTo>
                  <a:lnTo>
                    <a:pt x="3161396" y="5445324"/>
                  </a:lnTo>
                  <a:lnTo>
                    <a:pt x="3161396" y="5414635"/>
                  </a:lnTo>
                  <a:lnTo>
                    <a:pt x="2930201" y="5414635"/>
                  </a:lnTo>
                  <a:lnTo>
                    <a:pt x="2930201" y="5778250"/>
                  </a:lnTo>
                  <a:lnTo>
                    <a:pt x="0" y="5778250"/>
                  </a:lnTo>
                  <a:close/>
                </a:path>
              </a:pathLst>
            </a:cu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739C81-4015-A41A-DD26-EC205594CDDB}"/>
              </a:ext>
            </a:extLst>
          </p:cNvPr>
          <p:cNvSpPr txBox="1"/>
          <p:nvPr/>
        </p:nvSpPr>
        <p:spPr>
          <a:xfrm>
            <a:off x="0" y="31607"/>
            <a:ext cx="29754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Metalization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후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9879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817AE-8171-5948-6322-6FB4F0D4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C8D2DD-A836-8750-90BF-2C284FFA1C4B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314E1A-E15E-5767-2DAE-34AADB5DD3C8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0AC3C5-22D4-AC21-AFDB-6DEE72C8E046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D0798E-3D25-C2D4-E6B4-3133B09C8619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E61FCC-1F4F-D9D6-6200-8EEF92E899DB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8C55AA-727D-9CC4-BB15-761F69CFBEEE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7775EE-B364-D607-F4E4-341FB7DF60E4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A80E05-BB66-A159-5EED-C0F0B1AF2B13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935055-8B62-0080-C938-B3600EB8F5ED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0EE5198A-3A75-106A-2C40-F54DA1810933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AD969A0-5A0C-312F-27EB-B4759D23E6F4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0DDF5A7-B59C-E067-8DFE-66761400ECFB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843474-49BB-4E2C-C8BD-039C2A27398E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EB60CD-6ABB-CC14-7E5F-F1CBA55C0ECB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CBDF6B0D-1D8E-DF5F-A668-7D37BEE3A8C3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5AC4CC52-71A9-F813-FF97-5C8EAAEB6525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66092B47-A535-60ED-EDA3-E3FB6E1B613E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656BCB81-6FC3-2FBD-D4D3-137398B84A07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3E96913-669C-F1B5-7705-1B5C4B8D0FF7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D8EB7C48-0AE0-8D9F-F957-1A7A720DA7C7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EC65D774-6AEB-6D41-3B82-3FCCB53FB685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55E636BA-D5AC-788C-C5E3-51CEEF5F10F7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925B3F4-293A-B9A9-4E12-68871AB788AB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6630ACD8-54F2-2F89-BB76-7C56F2B1C311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40BF5CB-A791-278F-D4C1-688F3E15481B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05EA302-56B8-F82E-5605-AFD9F7A501C1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1C66AB-2E85-088A-0B51-B9F807835FF5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867408-A65E-FD9F-6542-94D36E19B1CB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E7CEFD74-0369-9566-12BE-C53716A69A02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51F6C9B-2226-04BE-1DD6-919F3A3D7CF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FA387053-B217-BC19-7ABE-0843AA9DC93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EA84F7FE-4773-58F6-5D34-61C6EE12D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5B0ABD85-7D73-0D49-1D3F-4C9A81D91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5D3EDD56-5C7F-7AA9-AB40-36B4D10B642A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4D2FF9C-2BDA-D9A2-66AB-B4D1F1A7578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B219C5D0-1761-FA5F-2D36-C3304A05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F3AB7D3E-2BCD-31DB-C830-454A55AD52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8989809-A662-9916-86BB-0E21E37B3AA2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E14A7034-B47B-548E-75AC-69C452281D9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F3F6EBCD-FD19-9F7B-B3AA-650370257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951D9336-3675-8392-55A3-4488D70040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E4A1BAC9-109E-F4B0-3F66-EDAE75A0510E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04967CDE-34F7-B96E-DD31-30E15068BCD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8BA29980-C983-491A-714B-61D95C02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9AD777FD-DCA6-6AD8-705B-0815D0D04B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C5BB4DC-4F54-08FA-395B-EF99E833DDD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5DFEB20-5561-512B-CDE3-F935EA07D82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9EE3B13F-2899-D0B7-ED03-9760DAC8E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03C0A2B7-24B6-43BB-6299-D6AF184694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DB725430-2374-988D-F2C7-F278584A6FE7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A620E954-02F2-6B6F-152C-4AEAE106A59B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8E38F1DA-B9B0-C6EC-D2E4-EA6EF2FF3AC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E0E0BCF3-F316-05ED-517C-B2F0B7B8F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1FEDA52D-C136-D96E-AA4A-8D69DCC0B0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811A9E7A-BAA9-8F49-2729-AF93EFB3927C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C861A40F-951B-B014-6785-899A683D0D6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615EE98A-2917-0D0F-6BBF-5C934CD29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7B33422F-7010-6C13-9937-5AA757799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64755105-FF50-DE78-88BB-F3F98E35D3A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EB3080C-4C1B-3362-F777-0C82D6980E2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56715AB2-F050-C4DE-C956-DD6B777B5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EEEBEEE1-D67B-AA2E-F5DD-5578502933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6E413FE0-39F7-DA79-837C-2F7BA4441445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B287-028F-800F-A0BD-B6635AF5482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F9D4F228-5E82-035A-6FCF-2D02C6DCF5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AD158251-DB3A-5DFA-7903-78E0A4782E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83421DA5-9D83-D0BF-91C4-681BC32A926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E3AD2B53-F12C-26DE-2837-FD9602E545F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B0DCCD4C-B8C6-6E43-8039-85A1CAD26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CA3222DC-4ACC-4DF0-6EEE-B7CDC5BBFD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7D6B8CA5-B65A-1567-F503-88779D9A8BB2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3C88782-0617-8E6A-2A48-7D410EF5204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4D1325D-8CD9-B609-2BCF-EBDA5B49628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60D8A1F-C51F-D059-D6C8-F875C9BDD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3F7EF15A-94DA-399A-29F1-54791283DE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01CF-24C7-57A3-10F1-F2384908E0E4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762C42C-DA9B-3DB9-5559-E53BB3B62FB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FCE6919-558D-C892-01A8-430BFDA29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DFD4FED9-33D1-B38B-3FA0-EC6AD4D460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4D99FEF-5999-AB54-DA7B-DF2A9257356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0A947B0-85E2-DE3C-35E4-6A2DB56BC52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0B3FCA77-7C87-BD31-05FD-B5D271783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5354CD86-686D-0FFD-61F2-D96ED0912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14F888EE-4B22-EA2A-319D-C68F92335B07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4879E6E7-5F25-713E-F302-F13C15EA604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73E0336E-1325-8DF2-321A-EA9F1F8DC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22FDFA17-4267-C1DC-836C-6200F591CE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56D4680-7889-0603-0892-5F7EBC639434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48AD9A8F-F406-649D-17A4-017810C67F0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4CF44A47-62D0-9035-F783-0EE3BDA115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DCC0485C-D2E6-A575-376F-5FAB5CE46D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0EEA78D-F784-B3B8-4870-1815400E02B9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C8B672EB-1117-817B-9B83-67AB31452D8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1E823DCE-7E7D-50A4-7675-9401EB9E1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B892979-483E-2383-F13E-2DF3966F8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4911644F-C7CE-5F9C-5773-B821675BE835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2769D99-9164-34E6-AEC3-2F9ED0AAFA3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E88950CD-20F9-34FA-CE69-CCF9F9154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78A32DC0-72B1-DA74-4B4C-0C3BECF25A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37B3149C-E913-0066-99CF-4A6C1147E33F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3260E66-F0A0-795A-B21C-DBD2C30A2CA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0FF6FB0F-43AE-EB8C-833E-0E83D386CA7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31C5F6F2-3682-66B4-C99E-0EF4BDB62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908A2B3C-D014-76AF-4592-5F9A40248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DEBAFC8A-0AD7-F3D7-EB93-DD3DE0B68FF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EDCE6785-4053-3245-E377-42C5A000751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F11E3116-BC53-F351-0FA3-7DF289D9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ABDE95B0-3692-FFBA-BA8D-C37E3AAD6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2585A03-1547-1038-8ACD-424D29DC61DA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0B6B3F1-7F8E-261E-354A-61E00622A59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2C2B2FB4-3392-CD26-1D82-29BF445DA1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26477951-6A54-25FF-CF67-BAA88F4CD2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26A2A0D-A8D8-A941-2D85-CFB1058D0907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6026417F-10C0-6795-F785-2925EE405BF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804A51EA-5C71-0261-8FEF-7274FA3A6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C930BC4A-6AD5-664C-8EDB-D6F0CE020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8301EC6-2750-2E43-2FDE-280128EC1578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4EE2DDCE-49A3-4C22-173B-FBB5EF60AB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50AC14D9-6051-8887-AD86-1762FC758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F727DDE9-ED0F-50EF-FD32-F0E7C5699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42DE227B-E423-B466-562C-9F86974F9B03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5F4C49A-8FD4-AB68-1716-194D2D52ED1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CBD4CDA8-CB26-D25D-F370-BB8555540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A8C9901A-720C-046A-95CF-243C752780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9986ABB4-2AB8-B1B8-A5A0-227008F2E0D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30541C9-CFA3-1826-0E04-1F1278B6FF3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FD33E059-2937-AC13-0D2B-2A0DE3E22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89359733-9D4C-6C20-DD5D-672C73C6BB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5B504B1-096C-D0C2-FDF7-8112A55C7A48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AD8902B0-0972-21B2-D493-1EB1B32A57D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01C261A-7A32-CBC2-10D8-A97E4BE598B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B1186732-5127-C6B4-AB23-623D62F142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F4B4DCA9-E7B6-6EF7-F981-28E43AE6E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4D679F00-D9F9-555A-F636-DED573F8F06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B7250CA-E470-D552-0C7C-A3ABEA938D2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DF9E0108-A0C8-91E2-EF70-C86493183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28181D2-5DB8-4953-37C7-5E892CD43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03F506A9-CE91-B81F-0599-CE38A6123F5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0480552B-097B-5973-44BF-B1E62869130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B40C8673-7E34-31F3-637A-67D998B7F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BF88B17F-7BBE-DE33-5F76-DAA6D56AAB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39D672AC-CC84-DFEE-1243-31DE96C4A710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0E494B8-852C-D9CE-D598-B8AF36128D3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B106CAE7-C37C-BBA0-CE1F-7349FB873B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A8207CEF-542A-1C50-57BA-384777FC9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4A6F829-367F-10D3-4340-4B3F6A4DC715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7DEC4C05-A85B-3876-508E-DBE3CE95CD0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2CB4EA81-5C97-D15C-4068-E9F3767F2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667AA587-ABD7-4FE7-501A-F3AC47295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5598699-4661-4705-ADB0-A82E29A5C862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C577E15-5F11-50DF-1CE7-B117E2B676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16EE6A2D-DC57-0B48-3AC7-0B89BAD0E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5160D5DB-2D1D-3B5C-C054-E9CE9CF6A3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761437-3C07-1B80-0729-05589A35EF9A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75139CEB-D0C0-60B1-E792-5DFE98B4CF2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FC95CDCD-B3F2-BFAA-5D41-16EE45774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FC97301-6483-F549-6CF6-CBBF73A796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8DDA885E-392A-DBAF-69BD-662CC69C687F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FC836940-E627-5152-D126-09C93ABC078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0146922F-0238-8E19-7217-C3661099270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806BF335-4DD1-88E3-B38F-A67EC44A8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EC148E80-9B4C-A8C7-89AE-7BBE4008E7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478CA8AB-F546-B9AD-3D49-19BD20802F12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F6ECF01-6BDB-34B0-69A9-5EA56D34CC3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7E554E45-8004-E0DB-465E-6A9124C2BF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ADE49892-35FC-C1E0-CAC1-7C9D6D78AE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10E8DAF0-754C-1D93-4445-1C1129BA475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9E94A87C-5188-AF70-1275-2EC8C0A949D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06FF38F4-4E80-AB11-9846-080C0553D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D5E4127E-D66E-ABE3-26F9-8F9A39D45C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F9BC09E9-94E5-1485-5228-ABCBD1FCCA65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23845645-BD43-E5D0-2DB5-A352A57E021C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E6C94FA-B7EE-6E77-F6BD-A6DC1B26865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804F7749-A15D-8E23-8DEA-C97FA1AAE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2CFA3140-DA49-E762-DC35-5E949A2292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B618E42E-F62B-5ADC-F2AA-0D72DEEF567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A22A7BEC-6D2E-8924-BDED-A0B67BFF295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B16BB689-31C4-609C-8CED-BBE3D968F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0829FE6E-F1B5-84FB-2879-BF6904F17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231F6EFA-AB49-CE11-C8B8-C77310DE4CEA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8266265C-C898-655E-037D-77B3E05A158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54454612-8D7E-AC65-2FB1-B6EAC46DE3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94A583EF-73F8-B803-D1F8-C3DAA54DE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04990E7C-B17D-0740-1357-F58ED8766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0D5B9F15-D0FD-D398-9606-3008D4D60E2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F1B3CC10-B6A5-7B4C-E3BE-2EC50AACB86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E477946F-AA27-6577-79FC-2F9BD656F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F6116B49-AEF6-FC23-7942-E3D49804FB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F82B9F27-2743-E265-4466-652BCDE9A74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56515664-8E37-9E4D-6093-6F7B0BCB3D1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551FAB53-5E25-F378-63FD-D5A9A7C9F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6F39EB09-D0EC-9AC8-8D32-C74EB196E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6F37E58E-7D0F-AC77-6878-A5F894BF6913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7DB143EC-132A-D87E-957C-BB556079F00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4FAAD35E-6EAD-9C2C-EC25-72E4C02EAD9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00FE6C1D-65AF-F958-E9B3-A198CCD84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242BF79A-069E-0795-FE91-948C90695D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CBFFA7EF-7BC1-4C07-6A0E-B8FA054FE47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6314B017-5B1D-B9E1-9E27-81E7552D0CD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4C097761-3D0D-3B1D-ECA4-3290D7557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812FE409-CE7E-D05A-11C6-BFC8E4F68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BB3EFDF-49A4-D00C-96B8-80F2A7D42E2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1C21929-F337-9110-E6A5-A6182378639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00730DF5-7E1F-E40B-1D1C-DCDD28830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BA9E617F-22A8-9261-E1F2-6849D1D616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A5CD08D8-59A9-58D1-B316-0EA8F6D1D8FF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4664D53C-E4C6-7CE6-FEEB-6D1DDF108240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165E75C0-5E49-A9EB-C372-AA77E8BD089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8E922E95-EE3A-1C6B-D25A-17DBD79B9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376468DA-B179-1BFF-4D79-3D0506B8C1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7DF0A8F5-76D7-4C89-DA2B-B4CC30D7E20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3EBD2E84-9232-C5D6-7B02-6AE6C86346C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175A77DE-7411-AAC4-1438-E5C8E73FB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DC7DEB62-9B08-3FF5-7FC5-7C83A9037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0D9BE05C-28A3-A108-692E-699FFA080FA9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E80EBF84-35E0-D194-A67B-567BC0AF5F1A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A890306A-62E6-1132-E76E-13614372B18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AF4E151D-C367-3A55-734F-7DAE1755F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6CEF97B4-AAE7-3162-E3CF-2A95EFD3B6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B8AAE14C-186A-9AE1-7ADA-4E29997F3C9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B96E5212-F7FA-51AE-651A-FA6BF8A6C76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12A0CD93-6EEB-E4B5-9F5A-2D03F2EEC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40971D5-4AE0-3721-684B-B865428EF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0402C8A2-3C83-AD0D-430F-6488B959A0C0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4EA30D55-D028-181A-A043-37ED7C49EFC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D52BC60C-3C05-CE2A-5BC2-86257C0C0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2BE158B4-6B6C-E073-EF90-5BBBAC039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48C54A-B59C-6499-EBA9-5D90CBFB1FEF}"/>
              </a:ext>
            </a:extLst>
          </p:cNvPr>
          <p:cNvGrpSpPr/>
          <p:nvPr/>
        </p:nvGrpSpPr>
        <p:grpSpPr>
          <a:xfrm>
            <a:off x="7056281" y="1064420"/>
            <a:ext cx="3423400" cy="6427944"/>
            <a:chOff x="5880234" y="887017"/>
            <a:chExt cx="2852833" cy="53566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A7B280-56B3-A363-9562-8A487BF8EAB3}"/>
                </a:ext>
              </a:extLst>
            </p:cNvPr>
            <p:cNvSpPr/>
            <p:nvPr/>
          </p:nvSpPr>
          <p:spPr>
            <a:xfrm rot="16200000">
              <a:off x="4249787" y="4391548"/>
              <a:ext cx="3487867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19026E-6D97-95A3-67BE-0122C5513EF2}"/>
                </a:ext>
              </a:extLst>
            </p:cNvPr>
            <p:cNvSpPr/>
            <p:nvPr/>
          </p:nvSpPr>
          <p:spPr>
            <a:xfrm rot="16200000">
              <a:off x="4899345" y="4391547"/>
              <a:ext cx="3487866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6E07108-169D-B122-D36A-2BF431994ACB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71B7A33-941A-DC79-6064-D0050C3E2DDA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10928DB-0AD5-74A2-F8E9-F7B841C26501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E3D020D2-3050-D05B-712A-99D62159F0B0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23AE6153-A207-492B-ACD2-F11A90CFB262}"/>
              </a:ext>
            </a:extLst>
          </p:cNvPr>
          <p:cNvSpPr/>
          <p:nvPr/>
        </p:nvSpPr>
        <p:spPr>
          <a:xfrm>
            <a:off x="2796349" y="661796"/>
            <a:ext cx="4117990" cy="6933900"/>
          </a:xfrm>
          <a:custGeom>
            <a:avLst/>
            <a:gdLst>
              <a:gd name="connsiteX0" fmla="*/ 0 w 3431658"/>
              <a:gd name="connsiteY0" fmla="*/ 0 h 5778250"/>
              <a:gd name="connsiteX1" fmla="*/ 2930201 w 3431658"/>
              <a:gd name="connsiteY1" fmla="*/ 0 h 5778250"/>
              <a:gd name="connsiteX2" fmla="*/ 2930201 w 3431658"/>
              <a:gd name="connsiteY2" fmla="*/ 5198125 h 5778250"/>
              <a:gd name="connsiteX3" fmla="*/ 3161396 w 3431658"/>
              <a:gd name="connsiteY3" fmla="*/ 5198125 h 5778250"/>
              <a:gd name="connsiteX4" fmla="*/ 3161396 w 3431658"/>
              <a:gd name="connsiteY4" fmla="*/ 5168096 h 5778250"/>
              <a:gd name="connsiteX5" fmla="*/ 3431658 w 3431658"/>
              <a:gd name="connsiteY5" fmla="*/ 5168096 h 5778250"/>
              <a:gd name="connsiteX6" fmla="*/ 3431658 w 3431658"/>
              <a:gd name="connsiteY6" fmla="*/ 5445324 h 5778250"/>
              <a:gd name="connsiteX7" fmla="*/ 3161396 w 3431658"/>
              <a:gd name="connsiteY7" fmla="*/ 5445324 h 5778250"/>
              <a:gd name="connsiteX8" fmla="*/ 3161396 w 3431658"/>
              <a:gd name="connsiteY8" fmla="*/ 5414635 h 5778250"/>
              <a:gd name="connsiteX9" fmla="*/ 2930201 w 3431658"/>
              <a:gd name="connsiteY9" fmla="*/ 5414635 h 5778250"/>
              <a:gd name="connsiteX10" fmla="*/ 2930201 w 3431658"/>
              <a:gd name="connsiteY10" fmla="*/ 5778250 h 5778250"/>
              <a:gd name="connsiteX11" fmla="*/ 0 w 3431658"/>
              <a:gd name="connsiteY11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31658" h="5778250">
                <a:moveTo>
                  <a:pt x="0" y="0"/>
                </a:moveTo>
                <a:lnTo>
                  <a:pt x="2930201" y="0"/>
                </a:lnTo>
                <a:lnTo>
                  <a:pt x="2930201" y="5198125"/>
                </a:lnTo>
                <a:lnTo>
                  <a:pt x="3161396" y="5198125"/>
                </a:lnTo>
                <a:lnTo>
                  <a:pt x="3161396" y="5168096"/>
                </a:lnTo>
                <a:lnTo>
                  <a:pt x="3431658" y="5168096"/>
                </a:lnTo>
                <a:lnTo>
                  <a:pt x="3431658" y="5445324"/>
                </a:lnTo>
                <a:lnTo>
                  <a:pt x="3161396" y="5445324"/>
                </a:lnTo>
                <a:lnTo>
                  <a:pt x="3161396" y="5414635"/>
                </a:lnTo>
                <a:lnTo>
                  <a:pt x="2930201" y="5414635"/>
                </a:lnTo>
                <a:lnTo>
                  <a:pt x="2930201" y="5778250"/>
                </a:lnTo>
                <a:lnTo>
                  <a:pt x="0" y="5778250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29F0A2-5A62-B2E9-A577-29305D31AE42}"/>
              </a:ext>
            </a:extLst>
          </p:cNvPr>
          <p:cNvGrpSpPr/>
          <p:nvPr/>
        </p:nvGrpSpPr>
        <p:grpSpPr>
          <a:xfrm>
            <a:off x="6595804" y="642576"/>
            <a:ext cx="3519592" cy="7027268"/>
            <a:chOff x="5496503" y="535479"/>
            <a:chExt cx="2932993" cy="5856057"/>
          </a:xfrm>
          <a:solidFill>
            <a:srgbClr val="0070C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99AB1E3-0E50-2F2B-2D1A-7289ACB859D1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96AAE45-D2BF-CD2D-C7FF-DC00F508688E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E2B6352-B834-95E1-3096-697AE19437BC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A6A72E-E214-E15E-A4AC-F0F7D8F699DF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A743D55-89A5-25BC-63B3-6E377683ADE1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0170313-FC46-91E6-7864-9B4BFFE09CA9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D7B542-C039-83D1-2B55-652B1DD77EEC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C9A31B-246E-1D7D-1000-7577B80BE328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A49C2F-2707-E3E4-5379-D072EBA95039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8F31DC-450A-7B85-A708-1D2ED6208A3A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545614A-306D-7467-FBA2-81D639301ED2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2473D1-D0B0-EA7A-5050-954E3E730D35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301D1AA-EA4D-A384-D28A-252AA85B2314}"/>
              </a:ext>
            </a:extLst>
          </p:cNvPr>
          <p:cNvSpPr txBox="1"/>
          <p:nvPr/>
        </p:nvSpPr>
        <p:spPr>
          <a:xfrm>
            <a:off x="0" y="31607"/>
            <a:ext cx="181203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</a:t>
            </a:r>
            <a:r>
              <a:rPr lang="ko-KR" altLang="en-US" sz="2000" dirty="0"/>
              <a:t>층 </a:t>
            </a:r>
            <a:r>
              <a:rPr lang="en-US" altLang="ko-KR" sz="2000" dirty="0"/>
              <a:t>Metal</a:t>
            </a:r>
            <a:r>
              <a:rPr lang="ko-KR" altLang="en-US" sz="2000" dirty="0"/>
              <a:t> 표시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993299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DEBCC-4CC2-4AE5-75BE-0322242B7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ADB0E80-3917-E48B-39E5-B85E1D019AD9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B14650-6FFE-4595-D675-82019DF253D1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B11E73-C565-BF0B-46C3-2E88224FA845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87C89C-5F2B-D44B-E2B5-4D7475DE0BAB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A39225-2611-DFA5-FDBE-3D6F804D355A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DFDF89-FCE6-1F82-44D4-1C85AA2CA92C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5BA55B-6112-5A31-8954-34FA72965BB2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F35062-BDBC-3E87-4DFE-0E18B7AAE5E2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6E5402-5CB4-3DC3-8BCD-A8789EE82EB2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61ACE618-2A14-8F97-922F-19D2E0C0749F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BF638183-9964-1D64-CDA5-84934DFAFCA8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C771FD6-FB46-A18A-667F-8B50B3526C89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384548-57CD-B308-0C37-1B99E197EDE5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FEFE07-704F-E818-6C33-54CA59D97A2E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93C30852-3759-E1E1-EA1A-95BF8EC88F89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56F5C88-4DA3-69AB-0AB3-08F61FB3DE24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BB5B8FB8-2E37-1184-2C1B-5F6BD7F2E6B3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0702E4D-D4BA-BDBE-2820-5B0DA0E1E3E5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735384CB-451B-C007-4FA2-9D678F902A94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801F2AFD-D156-BFF0-86CD-0CF0402B3560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B3BAA48-1FE3-67E0-E757-C3C6C703477A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6614AF4-9D44-26CB-5671-E221C5B7BE69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5C6E9E49-0703-B8BA-A845-9B18FF553DEC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A55D873E-7BB2-67FC-EF59-BCC3C842F2C3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3DF17D6B-D65B-E329-36CD-4CF0D5EDC1A9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A7E1DA57-A508-6141-A1E3-05EF802B4916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1A3A8D-BB23-BB12-AC9C-B135D49D4714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008301-3A57-AFE1-1A4C-96A7E9CF7C3A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AB3D197F-04CE-B2FE-A1D2-8EB241C2FDE4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0D9C01DE-B02E-383E-D96A-E80540C37DD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A129CAF9-CDF3-D01B-069F-8A720A938F2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4755279A-0772-D30C-DAE1-4E53E50E1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90BC347F-73D6-932B-3240-79253A382B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499CE3EB-543A-BF41-7BDB-701AA91F84B0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1DE778FF-FB98-12A1-8F94-E62561C6B74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EF6CF215-2A06-9F1D-2699-53FBF760F0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2936276E-77B9-01FF-0261-A601507D51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39A659D8-A3C5-4568-22B9-CB3A86416B8D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D8998F34-34AC-E7DB-AD79-15F128BA4B6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3EEDA90D-2BFE-612B-83AE-A532AD4D4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2ABBD493-5F0C-946D-37E2-021E0F95AB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EC9A8C9D-6698-D091-6CBB-7F75A8878F0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45693566-B039-6004-A8B5-322D1C254E7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A20DEF05-153F-F6DE-5D4A-7DD7A7B16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6AE37B62-BB5E-6BF5-823A-97ECADFF6E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DA49210-158F-A289-3A3F-7EE2AA97BC4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2B1AF295-963E-EFF8-D160-83D29B28901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D0BF5A8B-0E3A-3900-832D-450C6D48D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5C5BE4A3-3BFD-E189-5C0A-F1710C75E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CF2A9429-E02D-6193-18C4-5DCF6A6FCEB0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002B75F-4F6A-3747-1874-E548A376E65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0130A70-C72D-6BAB-C88A-3531696BFF1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C40E17CD-F139-94A1-662D-21255ED7B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5311A112-DA61-0F17-54B8-ACDE0ECBC0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3B9B68CE-0900-3E52-6CB1-04E0080CC067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0A93231F-AD2A-C4F8-EAFA-3AA030E18EB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404DB7F0-5DD3-4BA9-E21B-C05B1D511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7F015A08-1325-3638-840A-9D2ECB8414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564E41C-F7BA-785B-22D6-94E721F00110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44275C9-A001-9EDF-A007-45D2A401BDC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5BB01FDA-EC98-E6DF-4D4D-AEF74AB46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668BF585-B9BC-EEC8-622D-493628AD0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C4052C43-6CAD-AD8E-BC68-620E544EF84D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380310DB-B6D2-4666-EFA5-3B2F2E46E1C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B5524D51-1E43-A50A-66FB-73435E8CD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55F9EC1B-B691-4609-34AA-6B6C928C75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107F9D09-0EA2-3C52-EA42-151E2E6C9745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5DB1813-1824-0419-7E81-36B43340FA7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5254845A-AB3E-6B55-27B2-BDB578AE1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6426004B-EC7D-69C6-99BD-F3D5FAA221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225BBC7-DA19-AF49-0683-6E60E93F6A43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2055842-57BD-88E9-1C3A-785D29B4D3C0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34DB80E-D64F-3373-8E1A-3D0033F2C01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4A6FB7D7-4CA4-F98B-249C-0D52CAF2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259C0B8-5B8C-EE02-C758-620CB5706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C0E91A68-B2EE-6FB8-1208-89F9D9B409A2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2884E7F8-D43F-DF63-DC10-FF0FEBECE10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0B40761-0A2F-B330-1318-761EF7322B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49964834-C514-264A-DA4B-618E60C640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19F0919E-57AF-0EB3-D6E5-C63B9E7F30C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1CAF79FE-4C06-0CA6-C10D-575F65416A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9D346517-A8D5-7DD0-D1AD-E0EDBC93E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B4F866E0-2F53-4C8A-B08F-1566F050DA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18CFD405-25AF-6AD3-24C5-C87D313CCEC8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63D0EEA-78FB-B578-504E-7530B50A6CE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9E3AF874-EC6E-1F40-BD42-44709179E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4A55DC95-A92C-86DF-0D49-C734A095BE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DEB41F36-D80F-4C11-2745-ED1837ABFEB6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7E5F032-5157-9038-D34D-36B5ED3A05D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CA26932A-5147-87DF-8EC2-F317808AD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05FE8D8-0938-1D25-70CB-50C9D1F567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05365F80-05E6-200D-ABE2-374391918E41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68C82EF-DC34-99AC-CBCC-A8DCFA94C6D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DD86866-C240-FEF4-8CED-41781DD20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ED396F3F-B7E3-3558-5824-D9B2600614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BA6E3D36-E665-3377-7827-AE15510B11DE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8AEB050-1109-877B-1933-3616BB98468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641D6FB7-C670-117D-CDEF-079FD6380C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C1FF2849-9F6A-4A10-57A2-D20DCF7ECC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575CD22-75FB-45FE-6D5C-10BA1F54CF11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0078D09-556F-EE99-1D7E-37CE47D8FD5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EE46BA3-A903-F01C-AFA2-6D308AEB102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C04687D4-7093-D732-DC32-4D0BCFD1D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CB16ED9F-BD74-D261-C2B4-773C630C7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F3D64556-F55B-B66D-F12E-5CA317FCFAAE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99CC77-8219-787D-0E26-F1D1C33BD5D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4AE8F75-28EB-9EBF-6361-40EFAA97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0E3657D4-9E0C-D6CB-6EA9-7AA0DA1146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AC84D849-1C5C-A3A9-5418-F32FD319B8B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B3365A-BCFF-D386-B8D9-1156FED6CE1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37898935-413C-FB57-1921-F85FEF13B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E0AD978B-AA82-E4A8-F317-8BBDAD9DFC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D72E000-377D-4682-5298-D3D20D153C17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A22D2820-29A4-6229-A424-7441B5E04D6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59744D3C-3607-7FE2-A307-38E090097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81EB1271-1259-4139-F864-1A4093CE63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C3F5DBA8-CBDF-134E-936D-889CE36CF3FD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14AB0F5-7AED-E7ED-7580-47720045AE4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2D76B218-BAD7-0176-051E-E9A824487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F58D7364-5B4B-399E-638E-510C0101D6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D8B34243-7051-34DD-D0F3-09E9186807A4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8E6B8FC-0824-69E8-796B-F38E4A8AC28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9589108C-0055-7881-A5C3-397BF1327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756F5EA0-092D-8B0A-423A-40682FD842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37E4765-8E01-4D42-7C7A-2015C798453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F19C81-466E-1F4D-7909-3454BD81F82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A1E1E34C-0FE0-78E6-A3E8-46742894C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2549BCE-17B7-6E57-76EC-83E624E26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8A3CD4EB-CA92-B075-2515-ED376B3AC57C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85E6807-21A4-73D8-E0EA-F91DE2486B9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DCF724E8-E266-61ED-E910-6747D13B256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4691D68C-1011-2820-BF4E-5E1171320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08ED1CC6-C647-ADA8-3C48-6E7C98F945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FBE28E9F-2DEF-0D75-0983-12C28D1B60B3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28580D88-13D3-6EE2-7FA4-DE380EC32B9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689CA6D5-38A1-D26A-6176-2B701C0A2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B6229BEA-EEC6-BBF2-41A1-36C18DA30B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2889F861-F1FF-4ADC-EE20-33941B5C52DA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B60DB4C6-DFD3-B0F6-D765-961E9A716C6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31FA3CDE-25E0-6BA9-23D9-F72B4EB19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22B9F8A3-6A42-C078-11DD-864254630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10BB2D8-86AF-3E21-A299-C82F64F5FBB0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19D12D5-6D9C-5B88-B84A-79B5C999DCE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79EDD233-6601-4849-DBF5-93D081BC4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8B5EF41B-014D-79D0-56B1-3DCA8C4186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3507955-70D8-1054-12D0-0952CBF622DC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955DC97F-8236-2D21-DD78-70DDF81A98A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53E6BEA2-3B4A-B530-657D-FC2CEB37C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CFA274E5-FA9D-9CF3-7F61-45226EF395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D6C51A66-0C35-4AA4-C30C-E4D8C3D8FB0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16F05CEC-EAD0-D31D-EA40-283B8DD166D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38AD5715-0EC0-5114-CD6F-5533940821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CBDE57CB-6542-CC1C-89CD-05570C20EF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ECAA161-D011-4DD3-EB5F-ABDCE2AED32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6554D711-DE3D-6635-438D-B427BF06850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131DD49-24AF-EB63-1668-4F5A6DD7F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BEA0D74E-BF17-E99F-DD4C-0229BB47E1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38BA70B9-233D-D3AC-71EA-5DC68FD2E43B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6F9A4C5D-4511-4AB2-92C8-A375BE3697C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0DE6EFB5-5B6A-0B44-7F24-DFB4CE397DF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7051DDB8-5ADE-ABE1-F937-C123B464B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31C12441-5D6D-F740-4AFD-DAA7771323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346F110F-DB0F-E9FA-52CE-23B9383E400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A6DE2EF8-AE94-94D3-CB83-9F35388BF3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E79DF716-2BBB-63B1-8232-DFF22A7A5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4D8554EE-0FAC-A4B4-F8A1-49FB94F2F5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294C2B55-3A9B-19C8-CACA-BEC5C3453F8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DD7CEF0C-8657-669D-9B94-B70B879D827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9A592488-DCD6-70B2-88A0-846D54C34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8B9503DA-4C83-F03A-D41C-7E6297F6C2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E41AE3DB-A8DE-FF5C-E8E5-81FEB62D3179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2179393D-2738-3979-2402-4F32C4D6F0D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E41B6553-102E-BE95-03C2-E1190B4A9CD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FE74D031-ADD2-D616-2C73-BEEF25512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DDF4D37C-FAF8-E19B-A8D2-0140E60609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3CF5B896-D591-FB23-C1E4-DEB501672A6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DFC19251-78BA-5AB6-1F76-7423EFC406F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3EF2E50D-C421-E779-F923-164DBAF0E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8790ED9D-1EDD-CE87-7898-2BD7F34F2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50978709-6251-AB1A-F28F-3C7870CA8F6A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910F5E06-5EB9-854C-6D4A-4CCA53140737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5E87DCD5-497E-A866-2B42-1D5EFBFDBC5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92C81C95-7295-CEE3-8E58-B206B4D3A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2881F59B-DBC5-2A45-0ED8-3182187FCA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1C98E941-B2A1-2F76-A172-B4FA88E88E4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01F51518-F388-6B82-F9AB-23EC5C00E94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C421F1F1-D22E-0668-9848-7A7547864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CD6BC4DA-09CC-F76C-9701-B386DE929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6717DFA8-EA9A-E691-68BC-DF06669FEE6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08D22574-7BFF-1339-A093-6B120096E23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87CB9377-F43A-FC4F-D04C-AAAD2515A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1FA1DE94-AB4D-E66D-8FDE-67C2A7BDB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64913FF8-6689-1CD0-18A2-E3E2A66E7454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A43AC658-4540-4C49-E70A-89822A444CA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66A630F9-AC65-D744-D437-B2BA3768ABB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1A89FA78-AECB-036E-F9E9-528103A0AB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FF0E0D35-FED5-1BC4-E101-7B973725BF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D294E568-5BF0-ACE4-1115-E4BBC59A785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B44D1727-4EB3-72CC-821D-38ADF4222A1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2AE272FB-04BA-773F-85D5-2CC923591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AEA60B56-8796-AD42-BDEB-BEF23EE32D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941CB462-C90E-C294-1F31-84BA153A7E8E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89D6C10F-2790-3BC8-783D-7AAB224E845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6D37F228-51A2-CAEB-75A4-BB18FC54C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2B2DDD89-DA6A-1848-63FF-74BA88DF07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9FF63910-B353-76A5-B5C6-98EE116A3D5E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0FCF59B6-EE76-5AAD-B24D-61A8B879ACE0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8063BFC5-8DD0-AA90-9EDA-8EBCAFCE52F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589D2BDD-2590-0A7B-4DAC-48D49CD68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32A76CF9-BD75-AF34-A678-69C5874FCC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E5D3DBB8-497A-AC93-809C-DE07C056103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BB16E3A5-2C64-23F5-30D9-0FA461B6DC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E10D50D2-66B5-9E30-4284-C2F437E55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221748FA-5014-0C10-C6D6-0AD1D07031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30AE3F7F-1E44-5D9D-41C7-B5692E598FB9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A847C72F-60F5-3763-266D-166468CAB34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8ACAA7C7-E1A8-D373-0D21-7F977F3583B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D5A1078A-971A-643E-4042-7DE47D12FF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CAFFC4E8-3DB4-954C-E097-ABC3920278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6D151B4A-756F-007C-54BB-1E0E253CDAA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8CA236B9-10F4-E922-7886-1D30D1D3A07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ED6A2AEE-3AF6-637F-441F-064D330B3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52BE1E04-8D31-C53C-2612-E108301533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B0316397-DFE6-E496-F3A7-9D8B7C1A874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23A22655-A95C-AD59-181E-930FBB03DDE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34902D5E-6867-CB11-B8FA-8F13A7BD5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533E1322-E2DA-42DB-7C82-680B5187C5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E1D5D4-D7A1-70DB-DD1D-40B5CA476A1B}"/>
              </a:ext>
            </a:extLst>
          </p:cNvPr>
          <p:cNvGrpSpPr/>
          <p:nvPr/>
        </p:nvGrpSpPr>
        <p:grpSpPr>
          <a:xfrm>
            <a:off x="7056281" y="1064420"/>
            <a:ext cx="3423400" cy="6427944"/>
            <a:chOff x="5880234" y="887017"/>
            <a:chExt cx="2852833" cy="53566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9BCCD-97EF-BD37-B4B0-7388AEB66931}"/>
                </a:ext>
              </a:extLst>
            </p:cNvPr>
            <p:cNvSpPr/>
            <p:nvPr/>
          </p:nvSpPr>
          <p:spPr>
            <a:xfrm rot="16200000">
              <a:off x="4249787" y="4391548"/>
              <a:ext cx="3487867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5E4A8D5-D098-6ADE-50E1-3901E31F5689}"/>
                </a:ext>
              </a:extLst>
            </p:cNvPr>
            <p:cNvSpPr/>
            <p:nvPr/>
          </p:nvSpPr>
          <p:spPr>
            <a:xfrm rot="16200000">
              <a:off x="4899345" y="4391547"/>
              <a:ext cx="3487866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388292-B687-31E8-9791-358C5575B693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F248727-3AFB-123B-E441-14E91BB62370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A277533-F01C-0F23-8241-96E48ED21448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4A46C9F-060C-DE7A-B874-96C2132FAF02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8265833C-9B8B-DF13-CF8F-D49FF5C43CAC}"/>
              </a:ext>
            </a:extLst>
          </p:cNvPr>
          <p:cNvSpPr/>
          <p:nvPr/>
        </p:nvSpPr>
        <p:spPr>
          <a:xfrm>
            <a:off x="2796349" y="661339"/>
            <a:ext cx="4117990" cy="6933900"/>
          </a:xfrm>
          <a:custGeom>
            <a:avLst/>
            <a:gdLst>
              <a:gd name="connsiteX0" fmla="*/ 0 w 3431658"/>
              <a:gd name="connsiteY0" fmla="*/ 0 h 5778250"/>
              <a:gd name="connsiteX1" fmla="*/ 2930201 w 3431658"/>
              <a:gd name="connsiteY1" fmla="*/ 0 h 5778250"/>
              <a:gd name="connsiteX2" fmla="*/ 2930201 w 3431658"/>
              <a:gd name="connsiteY2" fmla="*/ 5198125 h 5778250"/>
              <a:gd name="connsiteX3" fmla="*/ 3161396 w 3431658"/>
              <a:gd name="connsiteY3" fmla="*/ 5198125 h 5778250"/>
              <a:gd name="connsiteX4" fmla="*/ 3161396 w 3431658"/>
              <a:gd name="connsiteY4" fmla="*/ 5168096 h 5778250"/>
              <a:gd name="connsiteX5" fmla="*/ 3431658 w 3431658"/>
              <a:gd name="connsiteY5" fmla="*/ 5168096 h 5778250"/>
              <a:gd name="connsiteX6" fmla="*/ 3431658 w 3431658"/>
              <a:gd name="connsiteY6" fmla="*/ 5445324 h 5778250"/>
              <a:gd name="connsiteX7" fmla="*/ 3161396 w 3431658"/>
              <a:gd name="connsiteY7" fmla="*/ 5445324 h 5778250"/>
              <a:gd name="connsiteX8" fmla="*/ 3161396 w 3431658"/>
              <a:gd name="connsiteY8" fmla="*/ 5414635 h 5778250"/>
              <a:gd name="connsiteX9" fmla="*/ 2930201 w 3431658"/>
              <a:gd name="connsiteY9" fmla="*/ 5414635 h 5778250"/>
              <a:gd name="connsiteX10" fmla="*/ 2930201 w 3431658"/>
              <a:gd name="connsiteY10" fmla="*/ 5778250 h 5778250"/>
              <a:gd name="connsiteX11" fmla="*/ 0 w 3431658"/>
              <a:gd name="connsiteY11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31658" h="5778250">
                <a:moveTo>
                  <a:pt x="0" y="0"/>
                </a:moveTo>
                <a:lnTo>
                  <a:pt x="2930201" y="0"/>
                </a:lnTo>
                <a:lnTo>
                  <a:pt x="2930201" y="5198125"/>
                </a:lnTo>
                <a:lnTo>
                  <a:pt x="3161396" y="5198125"/>
                </a:lnTo>
                <a:lnTo>
                  <a:pt x="3161396" y="5168096"/>
                </a:lnTo>
                <a:lnTo>
                  <a:pt x="3431658" y="5168096"/>
                </a:lnTo>
                <a:lnTo>
                  <a:pt x="3431658" y="5445324"/>
                </a:lnTo>
                <a:lnTo>
                  <a:pt x="3161396" y="5445324"/>
                </a:lnTo>
                <a:lnTo>
                  <a:pt x="3161396" y="5414635"/>
                </a:lnTo>
                <a:lnTo>
                  <a:pt x="2930201" y="5414635"/>
                </a:lnTo>
                <a:lnTo>
                  <a:pt x="2930201" y="5778250"/>
                </a:lnTo>
                <a:lnTo>
                  <a:pt x="0" y="5778250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3BD898-A156-3F0F-C41D-2713A64099E1}"/>
              </a:ext>
            </a:extLst>
          </p:cNvPr>
          <p:cNvGrpSpPr/>
          <p:nvPr/>
        </p:nvGrpSpPr>
        <p:grpSpPr>
          <a:xfrm>
            <a:off x="6595804" y="642576"/>
            <a:ext cx="3519592" cy="7027268"/>
            <a:chOff x="5496503" y="535479"/>
            <a:chExt cx="2932993" cy="5856057"/>
          </a:xfrm>
          <a:pattFill prst="pct90">
            <a:fgClr>
              <a:srgbClr val="0070C0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769E7CC-3CA7-D307-B4C3-76CB0996089E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577D363-CF9B-85EF-491A-E5B36DD32ABC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23C277-5189-B1A4-7E95-6AC9F15978B7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8DB07EB-002E-8980-D317-99AB9632A945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B52C694-8365-8133-34A7-B3EE84641471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A32566-84A8-80FB-8684-17C47C146AE2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646496-4F2B-ED3D-6376-3E6E8D0EA4EE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F953B4-014B-3C68-CB9B-C01449534A64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9B5B07-E3AA-A940-675B-822426D04985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E302F42-3DD6-8E92-4E16-D3B35EC9A163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56551AC-D338-695C-6ECB-0AF66A454218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572FF5-69DC-BCD6-D9A3-6BC1B32AC3F3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F84AF4-74C6-B5F4-AB61-C363894B9813}"/>
              </a:ext>
            </a:extLst>
          </p:cNvPr>
          <p:cNvSpPr txBox="1"/>
          <p:nvPr/>
        </p:nvSpPr>
        <p:spPr>
          <a:xfrm>
            <a:off x="0" y="31607"/>
            <a:ext cx="29754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Metalization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후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7603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48D9F-AF87-C99E-90BF-6B9B11192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334675-4963-B231-234A-DF9EF437DCA5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8DD399-20E7-EA8C-5F42-1CE94657E145}"/>
              </a:ext>
            </a:extLst>
          </p:cNvPr>
          <p:cNvSpPr/>
          <p:nvPr/>
        </p:nvSpPr>
        <p:spPr>
          <a:xfrm rot="16200000">
            <a:off x="5099745" y="5269858"/>
            <a:ext cx="4185440" cy="259573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3C7F7C-B350-8CF9-7788-374F21C5199F}"/>
              </a:ext>
            </a:extLst>
          </p:cNvPr>
          <p:cNvSpPr/>
          <p:nvPr/>
        </p:nvSpPr>
        <p:spPr>
          <a:xfrm rot="16200000">
            <a:off x="5879214" y="5269857"/>
            <a:ext cx="4185439" cy="259573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96855E05-C4FA-4B20-F1D5-238DB247BD1E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0008C9F-2981-9628-93DC-CCAB3903B98E}"/>
              </a:ext>
            </a:extLst>
          </p:cNvPr>
          <p:cNvSpPr/>
          <p:nvPr/>
        </p:nvSpPr>
        <p:spPr>
          <a:xfrm>
            <a:off x="2796349" y="650366"/>
            <a:ext cx="4117990" cy="6933900"/>
          </a:xfrm>
          <a:custGeom>
            <a:avLst/>
            <a:gdLst>
              <a:gd name="connsiteX0" fmla="*/ 0 w 3431658"/>
              <a:gd name="connsiteY0" fmla="*/ 0 h 5778250"/>
              <a:gd name="connsiteX1" fmla="*/ 2930201 w 3431658"/>
              <a:gd name="connsiteY1" fmla="*/ 0 h 5778250"/>
              <a:gd name="connsiteX2" fmla="*/ 2930201 w 3431658"/>
              <a:gd name="connsiteY2" fmla="*/ 5198125 h 5778250"/>
              <a:gd name="connsiteX3" fmla="*/ 3161396 w 3431658"/>
              <a:gd name="connsiteY3" fmla="*/ 5198125 h 5778250"/>
              <a:gd name="connsiteX4" fmla="*/ 3161396 w 3431658"/>
              <a:gd name="connsiteY4" fmla="*/ 5168096 h 5778250"/>
              <a:gd name="connsiteX5" fmla="*/ 3431658 w 3431658"/>
              <a:gd name="connsiteY5" fmla="*/ 5168096 h 5778250"/>
              <a:gd name="connsiteX6" fmla="*/ 3431658 w 3431658"/>
              <a:gd name="connsiteY6" fmla="*/ 5445324 h 5778250"/>
              <a:gd name="connsiteX7" fmla="*/ 3161396 w 3431658"/>
              <a:gd name="connsiteY7" fmla="*/ 5445324 h 5778250"/>
              <a:gd name="connsiteX8" fmla="*/ 3161396 w 3431658"/>
              <a:gd name="connsiteY8" fmla="*/ 5414635 h 5778250"/>
              <a:gd name="connsiteX9" fmla="*/ 2930201 w 3431658"/>
              <a:gd name="connsiteY9" fmla="*/ 5414635 h 5778250"/>
              <a:gd name="connsiteX10" fmla="*/ 2930201 w 3431658"/>
              <a:gd name="connsiteY10" fmla="*/ 5778250 h 5778250"/>
              <a:gd name="connsiteX11" fmla="*/ 0 w 3431658"/>
              <a:gd name="connsiteY11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31658" h="5778250">
                <a:moveTo>
                  <a:pt x="0" y="0"/>
                </a:moveTo>
                <a:lnTo>
                  <a:pt x="2930201" y="0"/>
                </a:lnTo>
                <a:lnTo>
                  <a:pt x="2930201" y="5198125"/>
                </a:lnTo>
                <a:lnTo>
                  <a:pt x="3161396" y="5198125"/>
                </a:lnTo>
                <a:lnTo>
                  <a:pt x="3161396" y="5168096"/>
                </a:lnTo>
                <a:lnTo>
                  <a:pt x="3431658" y="5168096"/>
                </a:lnTo>
                <a:lnTo>
                  <a:pt x="3431658" y="5445324"/>
                </a:lnTo>
                <a:lnTo>
                  <a:pt x="3161396" y="5445324"/>
                </a:lnTo>
                <a:lnTo>
                  <a:pt x="3161396" y="5414635"/>
                </a:lnTo>
                <a:lnTo>
                  <a:pt x="2930201" y="5414635"/>
                </a:lnTo>
                <a:lnTo>
                  <a:pt x="2930201" y="5778250"/>
                </a:lnTo>
                <a:lnTo>
                  <a:pt x="0" y="5778250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BA6226-0C96-EF89-6891-F04C721E7784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4AEEF8-3477-103D-C8B3-F20489F87B4B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7346EC-9732-8F31-C343-FF34D36079EF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C9B40B-9BC2-6134-D22D-A9B3991C1D4B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6BEDEB-DE57-1DD6-5DD8-54448C6CC4E7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87AA56-CE74-E833-E8F3-7C1927956008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C0A23D-6148-88E7-00AD-7B55C3BE20BB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8F8348-BC74-2D17-BBCC-F96FEA83CEC8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5FFE448C-D3D1-792A-8911-009B6C2AFECF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BFDF00B3-7F81-5E80-7113-3B687D3945BD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67756F-0AB3-2F41-A8BD-16E44D63025F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C340EE-2E56-F724-D913-2A8BE305FDDD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E4D616C7-18A3-5759-4ACB-C6853BA036A1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2A0237B-9419-F044-A162-D878BB0CCCC6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97D05FE-8D50-CBA4-5C6A-96BB0F9140FC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09EEF29F-0185-D595-CE84-53B379633F49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A03B6851-A0BD-9951-3F48-893D73140D24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89FD0CF8-CB9F-254F-8A97-8F00DBEE7623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8DB3864-A0A5-17A2-0521-FD0ED66CD88E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E22B265-1BEB-D9EA-EF5D-022D331FCE54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7E37D92A-FD6F-9E35-9CE3-784EC74A1977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ADBF3ECA-529B-584D-1668-533D0A6AB44C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388DE5D8-105F-E245-530F-C3E115B65C51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34894728-6140-0D41-BC96-7789DAE55671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5373E9-1FFE-5453-2A3E-87A7ED784917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6DEF02-D605-FE74-F6A4-210BB56CD2F9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0B55F592-8AD3-0905-8DD4-EE5E1DA7070D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B4DE261A-DEB1-B6CF-07C6-EFC77B1BDF1E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E1F1CBF9-1001-4CC4-89C3-E8BF6DE0FF5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109B1E8E-60CA-F1A3-2D3F-E800710A9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8ADA9721-1CF6-19F4-8AFF-17C34F5A8E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42A71D49-AF83-2E2C-8723-EE35B63E6C0E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2186CD5-B14D-72AE-5C60-A71BDF432A9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65D43465-0715-A9B8-183A-7287BAAAE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017EA68C-2844-0CC2-81BF-C054D4A98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4896863A-EE65-87AC-C211-36D5958BCBB6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9612341C-65A3-241D-BD63-C512492B174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1C8A56B0-F433-F6DF-9F47-7B3AE71C4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CE48A66B-F0EF-30DA-4AF4-B3637FDC62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059392E-C938-6ED2-77FE-46AD2A333492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2B8CEEC-E77C-E42B-11D9-D223A532175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872D7AD4-D334-0E23-538F-A1A4181EC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53000D74-672E-5E1B-004D-15CB45122D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BF7A0BE1-38A5-FA7E-00F5-768F174CBF9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C837A3DC-16B2-1B6D-FD00-04CA63C2FBD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5D26AEE3-BA80-2EC5-52D8-37ECF582A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EAA500CB-EC2B-4C0A-D4C2-37E3A79E6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9AC50559-FDAD-B995-382D-BC77A817E0B8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CFBFBBCD-B3B9-3D58-5BF3-E2E91B84583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2D8F2064-12B1-23F1-046A-B8DD64EFF9B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01D5CAC4-66EB-5132-E39A-CE4E0D1E1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BC7C2755-3476-ABEC-9FB9-C09CDB0258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0AAD78A4-E158-8442-4A38-E64B01B67DC2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B728A8D8-A102-4AED-8021-D40D2644B97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FDBE5456-135E-74EE-669F-4AA10536E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FE610892-9798-6FB2-3E7F-E0F30187B8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069777DD-5E00-75E0-3CEC-B2DBE801AE19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44EDC95-28B4-EB49-6AEA-A3EEC2A27DC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3AFE13BB-15C0-9B1B-24EA-6E5869BCA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9E6CD392-350F-6C63-C34E-5787B102B1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21A72642-A110-FDBA-DFB4-0881B2414475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555060-253C-A7B8-92A6-62A4ACC7254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3D0306F0-50C2-896E-CA29-CC5548A60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D1C5EBED-DBB8-E0CD-83EF-00E64C74E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288E1F75-F2AA-6BBA-C039-1EFD586892BE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533888D5-69C4-D61F-1DC7-1A741F68E7C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334004AD-F5FD-5116-DE0B-61BF083D1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C530B9E7-51A6-244E-3A5E-8CF10C4CF8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0D68FDD4-8BAE-E4F3-E65C-C1FF05AF490C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97F5C54-CBB1-0534-74A3-F0990947F67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D5040B4-F1C3-8FF9-D3E0-94363402EC6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62D18354-D6F9-C772-368D-5D7315098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D211E30-34A6-A543-01E8-9B5D850EB8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B5CB1843-0273-493F-EDF3-928B042C9923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86E7AE5-C24C-B534-2B78-74B0B1D40CD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6541F0CD-EA75-69F3-F245-E91B0437A9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E5EB1449-F8BE-2720-3FD7-754FA9C74A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3D46149E-3367-2414-4111-ADC6EFE7A8A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7DB659A9-1ACA-1D86-571C-63267716C3A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121BDE83-B3F3-BA00-2178-256D6A9AD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9F008B5-9501-4AB0-0076-CB265BD934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91A7493D-A61C-6564-2318-94BFDC3D29F8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40C33FC-9F44-0A7D-8D64-7B2AF216E83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862C3E5-CA61-F914-573F-ED6D2CCF4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1F1F498E-A536-729D-2D49-96022D2AA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0821FF6-48C2-306A-4629-92D6B6BAA4AC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A4E9839-1C07-E2A2-D508-037AA95BF3C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95454EF8-E728-5721-CB43-EA6BEBA2B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FCDFCE08-9727-43A2-3733-24379CD17E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40406DF9-40DE-0CCD-2F5E-25EE0FF603DF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D1B2AD5-459D-7F6B-D8B1-CCDA4D5B760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9167D173-2629-4453-AC6E-266C673A4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FB8EBAE5-E9F3-DA55-E362-22B363D72A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66535B6-A26E-F55C-C089-AB112E04D4C8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25145D48-9D03-04C6-E883-D843ED0D60D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32DD4E7-51F5-645E-4B9A-FF63B7149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F0F45BA0-F816-1B94-C33D-B9D08252F7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0E06CF3-6C25-67C8-CC52-6A0930A96AE6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035FF0B-6F02-FCBB-62EF-D6C9F746391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448B8A5-4388-47DF-340F-CEC40EBCAF9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90A1F83-1C3F-E69A-DF79-7BE250255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FA29D658-21B7-CB03-D90A-88786A3A57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0AEC245-BF61-73B5-23AC-A34274C519C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5FD045E5-A243-AFEC-FAA4-3296D3B6087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7A2CC8C4-BC85-1642-FD89-03DC3984F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260D20E0-E302-B774-DECE-D3199545C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0B9399D6-420B-3D19-43E0-41BFBE5D9E1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C150FBD9-3F4A-A703-7B47-B10F7838C08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3D956016-01E1-220E-4A4B-800D78929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0AD9B92D-0516-5104-559F-1D153F03F6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B3FA51E-964E-EC30-549B-A987F087E93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162DC32-7AF9-EA89-17D5-905B156E425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8F44CAE6-BA84-DDD6-77D3-C97403321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FF94DDD7-13E5-629A-8C3A-5610DD1FF3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64E15AE-B15A-6260-8C83-BE8E9535AAF2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917C17-73DB-6F6A-EF66-D2BB576762E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43A10EAE-4723-DF6E-D870-510C24F9F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DB8A4E23-0667-F684-E5A8-CC960BECB5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F3B7247A-B1B9-5441-ADDE-AB7852CA2D11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7C7E296-E8B5-9CFF-89CA-6E6D3492A1F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F9FAC46-AFAA-3195-D4F3-4D6293FDF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5CE386A2-8906-2BC3-5092-2B89154217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F01ED459-6371-2BB0-133F-D7EA1F0EAFB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5BC53B4-D494-290D-A340-2E335D5D45B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289868F4-C3FC-00A4-B254-A8502B9B4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9558122C-1804-4A96-4FD0-8F14EC01D4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8C5FFA5C-153D-13C2-C5FF-A7F998FE95D3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1826FB68-D100-979A-EE2A-AA2299150E6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3B4C13-AF17-3ABC-86E7-D2F06FC5E78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C13E1922-9E5E-7A05-C2CA-BD79A87CB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CA9DFEFF-83FF-8094-3709-6D44C2A264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C1DB876A-F568-2E8C-C37A-7E6501AB9D8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4648818F-1E3E-0BB9-7B35-5B7D51E122F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5797FB8F-9A63-2FA6-9533-0A9B8D7A6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70FFCA76-5876-9231-2065-BB2A06A175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84E0EE2E-A679-B4BE-E48F-837B2EA874B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26F6FBC-4013-E611-1F74-074DC631036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26C75926-871C-E120-C036-47AF08919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615A0461-9329-A743-B34E-F3EBC6D965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2BBD55E8-57CE-1816-81DA-914F121722F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C534869-6BCC-9D44-4776-6C91109EBF5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3D0B44B4-9FD9-407B-7896-6013EFEB1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03226D9D-CEB2-29ED-9A04-B7D5F56EBF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E6C268F4-64D2-371F-C69C-5E6AF45E1A34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F4E1F5-4C15-BD11-4201-FF1AC102D7B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4DCBB1A4-865E-88FD-2546-779AED558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17977D77-CEB8-D419-EB29-4ED15BC267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9F41291D-4C73-4E9B-2FE2-C142F8A7259B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4CDB5A0A-DFC8-58F0-5619-88282A67A6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3EFE4814-B724-DC4D-C04F-D635A7565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8F4D0282-261D-9878-93A6-5F1EC27103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1282050-9863-95D0-9180-9BDF7C9115D4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AE114B54-7745-F3B6-2BA2-3F0E8C0A0A9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6FB17A61-E99A-7C4D-90DE-0D8FE2A17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60229BD1-A78A-33F1-6AF1-6F857C692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A7935E9-B132-3C7E-21F9-6EC6AF6FACD9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371EB43D-741B-87B2-3FF4-187A9087953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CA9985A0-6D48-8D7C-8AAE-D3F66B721AB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E371CBA7-1FF2-3AA9-9D73-074E5E055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3F16A584-9EF9-CB8E-D20A-709164E612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217F0722-6D4C-4F05-E666-B04199C8C7F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A9DAC57B-FBD4-9CC8-821F-DA9F8595B62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067F5E14-61E6-2A4B-367E-C7144B35D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B61B23D-288B-77A9-E349-93534C5BD5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7FEFD1FF-8A3C-0082-197E-61AA7AE1AA89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DAC90C3C-30FB-DFB7-1A8E-34A2E571DC2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FC8436B9-AA3E-C85E-995B-7C83BBCEF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65F091F8-ADF3-FA9B-D3DD-FC4973F9F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3B67554E-BCF9-E9BF-0FAC-EF94A275BAF8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E117508E-ED83-09A7-3BF0-A48E2EE6DBB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939632CB-ADB3-5373-37FD-DB9C507969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C78C4EBE-AF5B-1361-B665-58E39EDEE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1EB97FD3-196B-013F-97E1-91298CB274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3A8A4970-08C1-555C-23BC-F4698F222257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19763747-195F-2656-2CF1-D26F1638A4D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49C1D218-561F-2C84-C421-0FBD13216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9D441BD5-B7E9-1B7D-2531-A5D0D0AE0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FB92841E-FAB2-6FA9-E982-55378E7706B6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A49E8F10-5E83-133B-8725-5574A7B2A9C3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15FEC44B-B44B-AC7C-55A4-7DC4D9D927B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AB6ED4BC-06A9-D0CD-2F55-D2F1668F55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2183797E-ACE3-5621-B8CE-95190B423A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EF383B89-5486-29D6-8989-6966B81D93A0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C51FE5FA-6EA3-3190-1833-0B191F52E28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B0D02485-2749-AF32-A773-793396A4FB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767104C1-61B0-1610-1E35-3552F1CD77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8F4F8B57-969E-846F-6968-E7B42DAF4B3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80DF0DD3-3908-8E72-F798-CAD26EE89D3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6ED1C69E-B115-01D9-FE29-D15EC9475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FED27CDA-892D-B4AC-EE37-D971926B2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B3F41BC7-6FEC-B5F2-0F8A-267784A9180A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16D082C9-5834-44FB-DCC6-C515B34B0C10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4C56F3BC-F44A-2565-6D63-0EA690D4F9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7372AEEB-7DF9-D5ED-A4EE-F95289CD8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AD2C3828-026E-DA3A-994E-0A8DD2DA9D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65300C89-DC88-388B-8E61-EE388931FD1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A118B37E-7556-0982-48CB-62C2C554132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5509C7ED-8018-0221-3555-519DCCA03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677DCCAB-73A1-23C7-6C1A-16293E672A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6BCDEBFC-687F-014B-819B-05CD5AD89C4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D6E287B2-EBE7-E75F-91C9-98F780B4234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4A8B77BD-693D-E406-4411-D6330B862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394AA21-7F40-8320-7684-2CF578CDDA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925CD1C-8D07-80BE-1798-34ED01E6D95B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EAC2EEEF-013E-37DB-7F67-DC5DC6DB570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83F9219A-E82D-0A7E-ACF6-BC2EBC8BB25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5DA4ADFE-F276-2CF6-E02F-A1151CE29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973F5100-3229-454F-571C-6E179F7808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131E3988-F593-F5FE-D499-ED82C9B575C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45CCB533-FBD2-C159-5CEE-D768A8174FE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0DF5AA4A-95CF-9129-3930-5A0532106E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D9426DC9-759B-896B-4516-8D5ECB61AF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D0820954-F955-E268-C76E-AC2571CCBBF3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F60D7C3F-FCA8-DF74-7346-4A9C79EDE1A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8169C043-395F-F80D-A198-A31217B66F6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E6305BD8-34E4-54B8-C1B6-2D36402AF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917E1362-2931-8E4D-F737-5E531E9A2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16DF52D0-D3E5-9354-08CD-2033E44BAED3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F0187678-CF5C-F430-9A17-43BF060AB74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5E662AB9-CC51-AD87-6C8F-06BA0A78BF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926D57B3-1579-B607-C0D1-0C2697A6F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9169E098-A89A-11DE-3A13-1B531075101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3512ECD7-43A8-C2D9-8E2A-E7AAC6F7159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6567A0B7-C1B8-5877-6639-E86DCBEE2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7BDA5CB1-EB54-2B36-0090-ADB5B1F5D6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63C65E-C955-82F5-EBBB-CF67EF8C9E30}"/>
              </a:ext>
            </a:extLst>
          </p:cNvPr>
          <p:cNvGrpSpPr/>
          <p:nvPr/>
        </p:nvGrpSpPr>
        <p:grpSpPr>
          <a:xfrm>
            <a:off x="7056281" y="1064421"/>
            <a:ext cx="3423400" cy="6100290"/>
            <a:chOff x="5880234" y="887017"/>
            <a:chExt cx="2852833" cy="508357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171C74-A772-2449-9A6F-A61DFC8D7E41}"/>
                </a:ext>
              </a:extLst>
            </p:cNvPr>
            <p:cNvSpPr/>
            <p:nvPr/>
          </p:nvSpPr>
          <p:spPr>
            <a:xfrm rot="16200000">
              <a:off x="4386310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09BC40-6C93-DA91-B5E5-3825EBD91B48}"/>
                </a:ext>
              </a:extLst>
            </p:cNvPr>
            <p:cNvSpPr/>
            <p:nvPr/>
          </p:nvSpPr>
          <p:spPr>
            <a:xfrm rot="16200000">
              <a:off x="5035867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F5F60-6AC2-EE3B-EDA4-38A501FE8ADC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C14E2C5-9EC2-DCB6-D4AB-D133CECE5546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1D1D9551-BC21-CCF3-EDF5-1776B6896CC3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C302FC34-63B3-F78E-731F-692047A24567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83239C-3A54-A929-B256-E57028E85B58}"/>
              </a:ext>
            </a:extLst>
          </p:cNvPr>
          <p:cNvGrpSpPr/>
          <p:nvPr/>
        </p:nvGrpSpPr>
        <p:grpSpPr>
          <a:xfrm>
            <a:off x="8173576" y="2290339"/>
            <a:ext cx="1515384" cy="1349252"/>
            <a:chOff x="6811313" y="1908615"/>
            <a:chExt cx="1262820" cy="1124377"/>
          </a:xfrm>
          <a:pattFill prst="pct90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A484B0-79DE-8D7B-D35F-66033311B312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F8A75F-0FBF-3C97-314F-9E8AE2FD39C1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3DA2C79-ABCE-C83A-C14B-C27CB9832EA2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8E2282E-1375-7F0B-D078-6675F43A1309}"/>
              </a:ext>
            </a:extLst>
          </p:cNvPr>
          <p:cNvSpPr/>
          <p:nvPr/>
        </p:nvSpPr>
        <p:spPr>
          <a:xfrm>
            <a:off x="2804540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0C0F215-E30A-037A-54FB-F35D96600CF2}"/>
              </a:ext>
            </a:extLst>
          </p:cNvPr>
          <p:cNvGrpSpPr/>
          <p:nvPr/>
        </p:nvGrpSpPr>
        <p:grpSpPr>
          <a:xfrm>
            <a:off x="6499481" y="619317"/>
            <a:ext cx="5326380" cy="7052315"/>
            <a:chOff x="5416234" y="526753"/>
            <a:chExt cx="4438650" cy="587692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D37D342-AAAA-E36D-62A1-8E43E36B1AFB}"/>
                </a:ext>
              </a:extLst>
            </p:cNvPr>
            <p:cNvGrpSpPr/>
            <p:nvPr/>
          </p:nvGrpSpPr>
          <p:grpSpPr>
            <a:xfrm>
              <a:off x="5496503" y="535479"/>
              <a:ext cx="2932993" cy="5856057"/>
              <a:chOff x="5496503" y="535479"/>
              <a:chExt cx="2932993" cy="585605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14B79C6-A84D-E880-226C-B268D5A32690}"/>
                  </a:ext>
                </a:extLst>
              </p:cNvPr>
              <p:cNvSpPr/>
              <p:nvPr/>
            </p:nvSpPr>
            <p:spPr>
              <a:xfrm>
                <a:off x="6507594" y="6077845"/>
                <a:ext cx="270262" cy="277228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2EBB135-0C07-A61B-737E-CD3E035B19DF}"/>
                  </a:ext>
                </a:extLst>
              </p:cNvPr>
              <p:cNvSpPr/>
              <p:nvPr/>
            </p:nvSpPr>
            <p:spPr>
              <a:xfrm>
                <a:off x="5857996" y="6075830"/>
                <a:ext cx="270262" cy="277228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8687F8C-2D04-37CA-BEF3-C8B4BB7923D1}"/>
                  </a:ext>
                </a:extLst>
              </p:cNvPr>
              <p:cNvSpPr/>
              <p:nvPr/>
            </p:nvSpPr>
            <p:spPr>
              <a:xfrm>
                <a:off x="5496503" y="6071882"/>
                <a:ext cx="270262" cy="277228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7CC00F9-4474-2A44-A87A-BCD541B683DB}"/>
                  </a:ext>
                </a:extLst>
              </p:cNvPr>
              <p:cNvSpPr/>
              <p:nvPr/>
            </p:nvSpPr>
            <p:spPr>
              <a:xfrm>
                <a:off x="7516212" y="6106237"/>
                <a:ext cx="270262" cy="277228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A5A4F66-6EE2-44EB-3661-F1C588A452A7}"/>
                  </a:ext>
                </a:extLst>
              </p:cNvPr>
              <p:cNvSpPr/>
              <p:nvPr/>
            </p:nvSpPr>
            <p:spPr>
              <a:xfrm>
                <a:off x="8095977" y="6114308"/>
                <a:ext cx="270262" cy="277228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03E8A21-753C-6D46-19C3-FFF147065531}"/>
                  </a:ext>
                </a:extLst>
              </p:cNvPr>
              <p:cNvSpPr/>
              <p:nvPr/>
            </p:nvSpPr>
            <p:spPr>
              <a:xfrm>
                <a:off x="8165198" y="535479"/>
                <a:ext cx="264298" cy="277228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7CCB0A-5DBA-4E5F-799D-CA4F0D958E6B}"/>
                  </a:ext>
                </a:extLst>
              </p:cNvPr>
              <p:cNvSpPr/>
              <p:nvPr/>
            </p:nvSpPr>
            <p:spPr>
              <a:xfrm>
                <a:off x="7518556" y="541972"/>
                <a:ext cx="270262" cy="277228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B214893-4D1F-F291-E705-9B22C37DBCFC}"/>
                  </a:ext>
                </a:extLst>
              </p:cNvPr>
              <p:cNvSpPr/>
              <p:nvPr/>
            </p:nvSpPr>
            <p:spPr>
              <a:xfrm>
                <a:off x="6180701" y="541972"/>
                <a:ext cx="270262" cy="277228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27DC550-AE0B-3D04-8706-7E5B0AABCB73}"/>
                  </a:ext>
                </a:extLst>
              </p:cNvPr>
              <p:cNvSpPr/>
              <p:nvPr/>
            </p:nvSpPr>
            <p:spPr>
              <a:xfrm>
                <a:off x="5496503" y="5704435"/>
                <a:ext cx="270262" cy="277228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5B4BC3-33B8-C2CA-E8D0-9114986938D0}"/>
                </a:ext>
              </a:extLst>
            </p:cNvPr>
            <p:cNvSpPr/>
            <p:nvPr/>
          </p:nvSpPr>
          <p:spPr>
            <a:xfrm>
              <a:off x="5416234" y="526753"/>
              <a:ext cx="4438650" cy="5876929"/>
            </a:xfrm>
            <a:custGeom>
              <a:avLst/>
              <a:gdLst>
                <a:gd name="connsiteX0" fmla="*/ 9525 w 4438650"/>
                <a:gd name="connsiteY0" fmla="*/ 0 h 5867400"/>
                <a:gd name="connsiteX1" fmla="*/ 638175 w 4438650"/>
                <a:gd name="connsiteY1" fmla="*/ 0 h 5867400"/>
                <a:gd name="connsiteX2" fmla="*/ 638175 w 4438650"/>
                <a:gd name="connsiteY2" fmla="*/ 352425 h 5867400"/>
                <a:gd name="connsiteX3" fmla="*/ 1143000 w 4438650"/>
                <a:gd name="connsiteY3" fmla="*/ 352425 h 5867400"/>
                <a:gd name="connsiteX4" fmla="*/ 1143000 w 4438650"/>
                <a:gd name="connsiteY4" fmla="*/ 19050 h 5867400"/>
                <a:gd name="connsiteX5" fmla="*/ 1952625 w 4438650"/>
                <a:gd name="connsiteY5" fmla="*/ 19050 h 5867400"/>
                <a:gd name="connsiteX6" fmla="*/ 1952625 w 4438650"/>
                <a:gd name="connsiteY6" fmla="*/ 381000 h 5867400"/>
                <a:gd name="connsiteX7" fmla="*/ 3181350 w 4438650"/>
                <a:gd name="connsiteY7" fmla="*/ 381000 h 5867400"/>
                <a:gd name="connsiteX8" fmla="*/ 3181350 w 4438650"/>
                <a:gd name="connsiteY8" fmla="*/ 9525 h 5867400"/>
                <a:gd name="connsiteX9" fmla="*/ 4438650 w 4438650"/>
                <a:gd name="connsiteY9" fmla="*/ 9525 h 5867400"/>
                <a:gd name="connsiteX10" fmla="*/ 4438650 w 4438650"/>
                <a:gd name="connsiteY10" fmla="*/ 5800725 h 5867400"/>
                <a:gd name="connsiteX11" fmla="*/ 3067050 w 4438650"/>
                <a:gd name="connsiteY11" fmla="*/ 5800725 h 5867400"/>
                <a:gd name="connsiteX12" fmla="*/ 3067050 w 4438650"/>
                <a:gd name="connsiteY12" fmla="*/ 5438775 h 5867400"/>
                <a:gd name="connsiteX13" fmla="*/ 1952625 w 4438650"/>
                <a:gd name="connsiteY13" fmla="*/ 5438775 h 5867400"/>
                <a:gd name="connsiteX14" fmla="*/ 1952625 w 4438650"/>
                <a:gd name="connsiteY14" fmla="*/ 5867400 h 5867400"/>
                <a:gd name="connsiteX15" fmla="*/ 1438275 w 4438650"/>
                <a:gd name="connsiteY15" fmla="*/ 5867400 h 5867400"/>
                <a:gd name="connsiteX16" fmla="*/ 1438275 w 4438650"/>
                <a:gd name="connsiteY16" fmla="*/ 5448300 h 5867400"/>
                <a:gd name="connsiteX17" fmla="*/ 457200 w 4438650"/>
                <a:gd name="connsiteY17" fmla="*/ 5448300 h 5867400"/>
                <a:gd name="connsiteX18" fmla="*/ 457200 w 4438650"/>
                <a:gd name="connsiteY18" fmla="*/ 5076825 h 5867400"/>
                <a:gd name="connsiteX19" fmla="*/ 0 w 4438650"/>
                <a:gd name="connsiteY19" fmla="*/ 5076825 h 5867400"/>
                <a:gd name="connsiteX20" fmla="*/ 9525 w 4438650"/>
                <a:gd name="connsiteY20" fmla="*/ 0 h 5867400"/>
                <a:gd name="connsiteX0" fmla="*/ 9525 w 4438650"/>
                <a:gd name="connsiteY0" fmla="*/ 0 h 5869305"/>
                <a:gd name="connsiteX1" fmla="*/ 638175 w 4438650"/>
                <a:gd name="connsiteY1" fmla="*/ 0 h 5869305"/>
                <a:gd name="connsiteX2" fmla="*/ 638175 w 4438650"/>
                <a:gd name="connsiteY2" fmla="*/ 352425 h 5869305"/>
                <a:gd name="connsiteX3" fmla="*/ 1143000 w 4438650"/>
                <a:gd name="connsiteY3" fmla="*/ 352425 h 5869305"/>
                <a:gd name="connsiteX4" fmla="*/ 1143000 w 4438650"/>
                <a:gd name="connsiteY4" fmla="*/ 19050 h 5869305"/>
                <a:gd name="connsiteX5" fmla="*/ 1952625 w 4438650"/>
                <a:gd name="connsiteY5" fmla="*/ 19050 h 5869305"/>
                <a:gd name="connsiteX6" fmla="*/ 1952625 w 4438650"/>
                <a:gd name="connsiteY6" fmla="*/ 381000 h 5869305"/>
                <a:gd name="connsiteX7" fmla="*/ 3181350 w 4438650"/>
                <a:gd name="connsiteY7" fmla="*/ 381000 h 5869305"/>
                <a:gd name="connsiteX8" fmla="*/ 3181350 w 4438650"/>
                <a:gd name="connsiteY8" fmla="*/ 9525 h 5869305"/>
                <a:gd name="connsiteX9" fmla="*/ 4438650 w 4438650"/>
                <a:gd name="connsiteY9" fmla="*/ 9525 h 5869305"/>
                <a:gd name="connsiteX10" fmla="*/ 4438650 w 4438650"/>
                <a:gd name="connsiteY10" fmla="*/ 5800725 h 5869305"/>
                <a:gd name="connsiteX11" fmla="*/ 3067050 w 4438650"/>
                <a:gd name="connsiteY11" fmla="*/ 5869305 h 5869305"/>
                <a:gd name="connsiteX12" fmla="*/ 3067050 w 4438650"/>
                <a:gd name="connsiteY12" fmla="*/ 5438775 h 5869305"/>
                <a:gd name="connsiteX13" fmla="*/ 1952625 w 4438650"/>
                <a:gd name="connsiteY13" fmla="*/ 5438775 h 5869305"/>
                <a:gd name="connsiteX14" fmla="*/ 1952625 w 4438650"/>
                <a:gd name="connsiteY14" fmla="*/ 5867400 h 5869305"/>
                <a:gd name="connsiteX15" fmla="*/ 1438275 w 4438650"/>
                <a:gd name="connsiteY15" fmla="*/ 5867400 h 5869305"/>
                <a:gd name="connsiteX16" fmla="*/ 1438275 w 4438650"/>
                <a:gd name="connsiteY16" fmla="*/ 5448300 h 5869305"/>
                <a:gd name="connsiteX17" fmla="*/ 457200 w 4438650"/>
                <a:gd name="connsiteY17" fmla="*/ 5448300 h 5869305"/>
                <a:gd name="connsiteX18" fmla="*/ 457200 w 4438650"/>
                <a:gd name="connsiteY18" fmla="*/ 5076825 h 5869305"/>
                <a:gd name="connsiteX19" fmla="*/ 0 w 4438650"/>
                <a:gd name="connsiteY19" fmla="*/ 5076825 h 5869305"/>
                <a:gd name="connsiteX20" fmla="*/ 9525 w 4438650"/>
                <a:gd name="connsiteY20" fmla="*/ 0 h 5869305"/>
                <a:gd name="connsiteX0" fmla="*/ 9525 w 4438650"/>
                <a:gd name="connsiteY0" fmla="*/ 0 h 5884545"/>
                <a:gd name="connsiteX1" fmla="*/ 638175 w 4438650"/>
                <a:gd name="connsiteY1" fmla="*/ 0 h 5884545"/>
                <a:gd name="connsiteX2" fmla="*/ 638175 w 4438650"/>
                <a:gd name="connsiteY2" fmla="*/ 352425 h 5884545"/>
                <a:gd name="connsiteX3" fmla="*/ 1143000 w 4438650"/>
                <a:gd name="connsiteY3" fmla="*/ 352425 h 5884545"/>
                <a:gd name="connsiteX4" fmla="*/ 1143000 w 4438650"/>
                <a:gd name="connsiteY4" fmla="*/ 19050 h 5884545"/>
                <a:gd name="connsiteX5" fmla="*/ 1952625 w 4438650"/>
                <a:gd name="connsiteY5" fmla="*/ 19050 h 5884545"/>
                <a:gd name="connsiteX6" fmla="*/ 1952625 w 4438650"/>
                <a:gd name="connsiteY6" fmla="*/ 381000 h 5884545"/>
                <a:gd name="connsiteX7" fmla="*/ 3181350 w 4438650"/>
                <a:gd name="connsiteY7" fmla="*/ 381000 h 5884545"/>
                <a:gd name="connsiteX8" fmla="*/ 3181350 w 4438650"/>
                <a:gd name="connsiteY8" fmla="*/ 9525 h 5884545"/>
                <a:gd name="connsiteX9" fmla="*/ 4438650 w 4438650"/>
                <a:gd name="connsiteY9" fmla="*/ 9525 h 5884545"/>
                <a:gd name="connsiteX10" fmla="*/ 4431030 w 4438650"/>
                <a:gd name="connsiteY10" fmla="*/ 5884545 h 5884545"/>
                <a:gd name="connsiteX11" fmla="*/ 3067050 w 4438650"/>
                <a:gd name="connsiteY11" fmla="*/ 5869305 h 5884545"/>
                <a:gd name="connsiteX12" fmla="*/ 3067050 w 4438650"/>
                <a:gd name="connsiteY12" fmla="*/ 5438775 h 5884545"/>
                <a:gd name="connsiteX13" fmla="*/ 1952625 w 4438650"/>
                <a:gd name="connsiteY13" fmla="*/ 5438775 h 5884545"/>
                <a:gd name="connsiteX14" fmla="*/ 1952625 w 4438650"/>
                <a:gd name="connsiteY14" fmla="*/ 5867400 h 5884545"/>
                <a:gd name="connsiteX15" fmla="*/ 1438275 w 4438650"/>
                <a:gd name="connsiteY15" fmla="*/ 5867400 h 5884545"/>
                <a:gd name="connsiteX16" fmla="*/ 1438275 w 4438650"/>
                <a:gd name="connsiteY16" fmla="*/ 5448300 h 5884545"/>
                <a:gd name="connsiteX17" fmla="*/ 457200 w 4438650"/>
                <a:gd name="connsiteY17" fmla="*/ 5448300 h 5884545"/>
                <a:gd name="connsiteX18" fmla="*/ 457200 w 4438650"/>
                <a:gd name="connsiteY18" fmla="*/ 5076825 h 5884545"/>
                <a:gd name="connsiteX19" fmla="*/ 0 w 4438650"/>
                <a:gd name="connsiteY19" fmla="*/ 5076825 h 5884545"/>
                <a:gd name="connsiteX20" fmla="*/ 9525 w 4438650"/>
                <a:gd name="connsiteY20" fmla="*/ 0 h 5884545"/>
                <a:gd name="connsiteX0" fmla="*/ 9525 w 4438650"/>
                <a:gd name="connsiteY0" fmla="*/ 0 h 5884549"/>
                <a:gd name="connsiteX1" fmla="*/ 638175 w 4438650"/>
                <a:gd name="connsiteY1" fmla="*/ 0 h 5884549"/>
                <a:gd name="connsiteX2" fmla="*/ 638175 w 4438650"/>
                <a:gd name="connsiteY2" fmla="*/ 352425 h 5884549"/>
                <a:gd name="connsiteX3" fmla="*/ 1143000 w 4438650"/>
                <a:gd name="connsiteY3" fmla="*/ 352425 h 5884549"/>
                <a:gd name="connsiteX4" fmla="*/ 1143000 w 4438650"/>
                <a:gd name="connsiteY4" fmla="*/ 19050 h 5884549"/>
                <a:gd name="connsiteX5" fmla="*/ 1952625 w 4438650"/>
                <a:gd name="connsiteY5" fmla="*/ 19050 h 5884549"/>
                <a:gd name="connsiteX6" fmla="*/ 1952625 w 4438650"/>
                <a:gd name="connsiteY6" fmla="*/ 381000 h 5884549"/>
                <a:gd name="connsiteX7" fmla="*/ 3181350 w 4438650"/>
                <a:gd name="connsiteY7" fmla="*/ 381000 h 5884549"/>
                <a:gd name="connsiteX8" fmla="*/ 3181350 w 4438650"/>
                <a:gd name="connsiteY8" fmla="*/ 9525 h 5884549"/>
                <a:gd name="connsiteX9" fmla="*/ 4438650 w 4438650"/>
                <a:gd name="connsiteY9" fmla="*/ 9525 h 5884549"/>
                <a:gd name="connsiteX10" fmla="*/ 4431030 w 4438650"/>
                <a:gd name="connsiteY10" fmla="*/ 5884545 h 5884549"/>
                <a:gd name="connsiteX11" fmla="*/ 3067050 w 4438650"/>
                <a:gd name="connsiteY11" fmla="*/ 5869305 h 5884549"/>
                <a:gd name="connsiteX12" fmla="*/ 3067050 w 4438650"/>
                <a:gd name="connsiteY12" fmla="*/ 5438775 h 5884549"/>
                <a:gd name="connsiteX13" fmla="*/ 1952625 w 4438650"/>
                <a:gd name="connsiteY13" fmla="*/ 5438775 h 5884549"/>
                <a:gd name="connsiteX14" fmla="*/ 1952625 w 4438650"/>
                <a:gd name="connsiteY14" fmla="*/ 5867400 h 5884549"/>
                <a:gd name="connsiteX15" fmla="*/ 1438275 w 4438650"/>
                <a:gd name="connsiteY15" fmla="*/ 5867400 h 5884549"/>
                <a:gd name="connsiteX16" fmla="*/ 1438275 w 4438650"/>
                <a:gd name="connsiteY16" fmla="*/ 5448300 h 5884549"/>
                <a:gd name="connsiteX17" fmla="*/ 457200 w 4438650"/>
                <a:gd name="connsiteY17" fmla="*/ 5448300 h 5884549"/>
                <a:gd name="connsiteX18" fmla="*/ 457200 w 4438650"/>
                <a:gd name="connsiteY18" fmla="*/ 5076825 h 5884549"/>
                <a:gd name="connsiteX19" fmla="*/ 0 w 4438650"/>
                <a:gd name="connsiteY19" fmla="*/ 5076825 h 5884549"/>
                <a:gd name="connsiteX20" fmla="*/ 9525 w 4438650"/>
                <a:gd name="connsiteY20" fmla="*/ 0 h 5884549"/>
                <a:gd name="connsiteX0" fmla="*/ 9525 w 4438650"/>
                <a:gd name="connsiteY0" fmla="*/ 0 h 5876929"/>
                <a:gd name="connsiteX1" fmla="*/ 638175 w 4438650"/>
                <a:gd name="connsiteY1" fmla="*/ 0 h 5876929"/>
                <a:gd name="connsiteX2" fmla="*/ 638175 w 4438650"/>
                <a:gd name="connsiteY2" fmla="*/ 352425 h 5876929"/>
                <a:gd name="connsiteX3" fmla="*/ 1143000 w 4438650"/>
                <a:gd name="connsiteY3" fmla="*/ 352425 h 5876929"/>
                <a:gd name="connsiteX4" fmla="*/ 1143000 w 4438650"/>
                <a:gd name="connsiteY4" fmla="*/ 19050 h 5876929"/>
                <a:gd name="connsiteX5" fmla="*/ 1952625 w 4438650"/>
                <a:gd name="connsiteY5" fmla="*/ 19050 h 5876929"/>
                <a:gd name="connsiteX6" fmla="*/ 1952625 w 4438650"/>
                <a:gd name="connsiteY6" fmla="*/ 381000 h 5876929"/>
                <a:gd name="connsiteX7" fmla="*/ 3181350 w 4438650"/>
                <a:gd name="connsiteY7" fmla="*/ 381000 h 5876929"/>
                <a:gd name="connsiteX8" fmla="*/ 3181350 w 4438650"/>
                <a:gd name="connsiteY8" fmla="*/ 9525 h 5876929"/>
                <a:gd name="connsiteX9" fmla="*/ 4438650 w 4438650"/>
                <a:gd name="connsiteY9" fmla="*/ 9525 h 5876929"/>
                <a:gd name="connsiteX10" fmla="*/ 4423410 w 4438650"/>
                <a:gd name="connsiteY10" fmla="*/ 5876925 h 5876929"/>
                <a:gd name="connsiteX11" fmla="*/ 3067050 w 4438650"/>
                <a:gd name="connsiteY11" fmla="*/ 5869305 h 5876929"/>
                <a:gd name="connsiteX12" fmla="*/ 3067050 w 4438650"/>
                <a:gd name="connsiteY12" fmla="*/ 5438775 h 5876929"/>
                <a:gd name="connsiteX13" fmla="*/ 1952625 w 4438650"/>
                <a:gd name="connsiteY13" fmla="*/ 5438775 h 5876929"/>
                <a:gd name="connsiteX14" fmla="*/ 1952625 w 4438650"/>
                <a:gd name="connsiteY14" fmla="*/ 5867400 h 5876929"/>
                <a:gd name="connsiteX15" fmla="*/ 1438275 w 4438650"/>
                <a:gd name="connsiteY15" fmla="*/ 5867400 h 5876929"/>
                <a:gd name="connsiteX16" fmla="*/ 1438275 w 4438650"/>
                <a:gd name="connsiteY16" fmla="*/ 5448300 h 5876929"/>
                <a:gd name="connsiteX17" fmla="*/ 457200 w 4438650"/>
                <a:gd name="connsiteY17" fmla="*/ 5448300 h 5876929"/>
                <a:gd name="connsiteX18" fmla="*/ 457200 w 4438650"/>
                <a:gd name="connsiteY18" fmla="*/ 5076825 h 5876929"/>
                <a:gd name="connsiteX19" fmla="*/ 0 w 4438650"/>
                <a:gd name="connsiteY19" fmla="*/ 5076825 h 5876929"/>
                <a:gd name="connsiteX20" fmla="*/ 9525 w 4438650"/>
                <a:gd name="connsiteY20" fmla="*/ 0 h 58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38650" h="5876929">
                  <a:moveTo>
                    <a:pt x="9525" y="0"/>
                  </a:moveTo>
                  <a:lnTo>
                    <a:pt x="638175" y="0"/>
                  </a:lnTo>
                  <a:lnTo>
                    <a:pt x="638175" y="352425"/>
                  </a:lnTo>
                  <a:lnTo>
                    <a:pt x="1143000" y="352425"/>
                  </a:lnTo>
                  <a:lnTo>
                    <a:pt x="1143000" y="19050"/>
                  </a:lnTo>
                  <a:lnTo>
                    <a:pt x="1952625" y="19050"/>
                  </a:lnTo>
                  <a:lnTo>
                    <a:pt x="1952625" y="381000"/>
                  </a:lnTo>
                  <a:lnTo>
                    <a:pt x="3181350" y="381000"/>
                  </a:lnTo>
                  <a:lnTo>
                    <a:pt x="3181350" y="9525"/>
                  </a:lnTo>
                  <a:lnTo>
                    <a:pt x="4438650" y="9525"/>
                  </a:lnTo>
                  <a:cubicBezTo>
                    <a:pt x="4436110" y="1967865"/>
                    <a:pt x="4430395" y="5882005"/>
                    <a:pt x="4423410" y="5876925"/>
                  </a:cubicBezTo>
                  <a:cubicBezTo>
                    <a:pt x="4416425" y="5871845"/>
                    <a:pt x="3521710" y="5874385"/>
                    <a:pt x="3067050" y="5869305"/>
                  </a:cubicBezTo>
                  <a:lnTo>
                    <a:pt x="3067050" y="5438775"/>
                  </a:lnTo>
                  <a:lnTo>
                    <a:pt x="1952625" y="5438775"/>
                  </a:lnTo>
                  <a:lnTo>
                    <a:pt x="1952625" y="5867400"/>
                  </a:lnTo>
                  <a:lnTo>
                    <a:pt x="1438275" y="5867400"/>
                  </a:lnTo>
                  <a:lnTo>
                    <a:pt x="1438275" y="5448300"/>
                  </a:lnTo>
                  <a:lnTo>
                    <a:pt x="457200" y="5448300"/>
                  </a:lnTo>
                  <a:lnTo>
                    <a:pt x="457200" y="5076825"/>
                  </a:lnTo>
                  <a:lnTo>
                    <a:pt x="0" y="50768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A1BC12-F815-CE2F-7AEC-CAF28BEC11DA}"/>
              </a:ext>
            </a:extLst>
          </p:cNvPr>
          <p:cNvSpPr txBox="1"/>
          <p:nvPr/>
        </p:nvSpPr>
        <p:spPr>
          <a:xfrm>
            <a:off x="0" y="31607"/>
            <a:ext cx="181203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</a:t>
            </a:r>
            <a:r>
              <a:rPr lang="ko-KR" altLang="en-US" sz="2000" dirty="0"/>
              <a:t>층 </a:t>
            </a:r>
            <a:r>
              <a:rPr lang="en-US" altLang="ko-KR" sz="2000" dirty="0"/>
              <a:t>Metal</a:t>
            </a:r>
            <a:r>
              <a:rPr lang="ko-KR" altLang="en-US" sz="2000" dirty="0"/>
              <a:t> 표시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575680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A87E-F776-8758-6091-D3CAB68C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F9CD0D-EC41-140B-118B-4056DD3273E8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993029A-EE9E-F353-41AC-3E1D9CD72B79}"/>
              </a:ext>
            </a:extLst>
          </p:cNvPr>
          <p:cNvSpPr/>
          <p:nvPr/>
        </p:nvSpPr>
        <p:spPr>
          <a:xfrm>
            <a:off x="6499481" y="619317"/>
            <a:ext cx="5326380" cy="7052315"/>
          </a:xfrm>
          <a:custGeom>
            <a:avLst/>
            <a:gdLst>
              <a:gd name="connsiteX0" fmla="*/ 9525 w 4438650"/>
              <a:gd name="connsiteY0" fmla="*/ 0 h 5867400"/>
              <a:gd name="connsiteX1" fmla="*/ 638175 w 4438650"/>
              <a:gd name="connsiteY1" fmla="*/ 0 h 5867400"/>
              <a:gd name="connsiteX2" fmla="*/ 638175 w 4438650"/>
              <a:gd name="connsiteY2" fmla="*/ 352425 h 5867400"/>
              <a:gd name="connsiteX3" fmla="*/ 1143000 w 4438650"/>
              <a:gd name="connsiteY3" fmla="*/ 352425 h 5867400"/>
              <a:gd name="connsiteX4" fmla="*/ 1143000 w 4438650"/>
              <a:gd name="connsiteY4" fmla="*/ 19050 h 5867400"/>
              <a:gd name="connsiteX5" fmla="*/ 1952625 w 4438650"/>
              <a:gd name="connsiteY5" fmla="*/ 19050 h 5867400"/>
              <a:gd name="connsiteX6" fmla="*/ 1952625 w 4438650"/>
              <a:gd name="connsiteY6" fmla="*/ 381000 h 5867400"/>
              <a:gd name="connsiteX7" fmla="*/ 3181350 w 4438650"/>
              <a:gd name="connsiteY7" fmla="*/ 381000 h 5867400"/>
              <a:gd name="connsiteX8" fmla="*/ 3181350 w 4438650"/>
              <a:gd name="connsiteY8" fmla="*/ 9525 h 5867400"/>
              <a:gd name="connsiteX9" fmla="*/ 4438650 w 4438650"/>
              <a:gd name="connsiteY9" fmla="*/ 9525 h 5867400"/>
              <a:gd name="connsiteX10" fmla="*/ 4438650 w 4438650"/>
              <a:gd name="connsiteY10" fmla="*/ 5800725 h 5867400"/>
              <a:gd name="connsiteX11" fmla="*/ 3067050 w 4438650"/>
              <a:gd name="connsiteY11" fmla="*/ 5800725 h 5867400"/>
              <a:gd name="connsiteX12" fmla="*/ 3067050 w 4438650"/>
              <a:gd name="connsiteY12" fmla="*/ 5438775 h 5867400"/>
              <a:gd name="connsiteX13" fmla="*/ 1952625 w 4438650"/>
              <a:gd name="connsiteY13" fmla="*/ 5438775 h 5867400"/>
              <a:gd name="connsiteX14" fmla="*/ 1952625 w 4438650"/>
              <a:gd name="connsiteY14" fmla="*/ 5867400 h 5867400"/>
              <a:gd name="connsiteX15" fmla="*/ 1438275 w 4438650"/>
              <a:gd name="connsiteY15" fmla="*/ 5867400 h 5867400"/>
              <a:gd name="connsiteX16" fmla="*/ 1438275 w 4438650"/>
              <a:gd name="connsiteY16" fmla="*/ 5448300 h 5867400"/>
              <a:gd name="connsiteX17" fmla="*/ 457200 w 4438650"/>
              <a:gd name="connsiteY17" fmla="*/ 5448300 h 5867400"/>
              <a:gd name="connsiteX18" fmla="*/ 457200 w 4438650"/>
              <a:gd name="connsiteY18" fmla="*/ 5076825 h 5867400"/>
              <a:gd name="connsiteX19" fmla="*/ 0 w 4438650"/>
              <a:gd name="connsiteY19" fmla="*/ 5076825 h 5867400"/>
              <a:gd name="connsiteX20" fmla="*/ 9525 w 4438650"/>
              <a:gd name="connsiteY20" fmla="*/ 0 h 5867400"/>
              <a:gd name="connsiteX0" fmla="*/ 9525 w 4438650"/>
              <a:gd name="connsiteY0" fmla="*/ 0 h 5869305"/>
              <a:gd name="connsiteX1" fmla="*/ 638175 w 4438650"/>
              <a:gd name="connsiteY1" fmla="*/ 0 h 5869305"/>
              <a:gd name="connsiteX2" fmla="*/ 638175 w 4438650"/>
              <a:gd name="connsiteY2" fmla="*/ 352425 h 5869305"/>
              <a:gd name="connsiteX3" fmla="*/ 1143000 w 4438650"/>
              <a:gd name="connsiteY3" fmla="*/ 352425 h 5869305"/>
              <a:gd name="connsiteX4" fmla="*/ 1143000 w 4438650"/>
              <a:gd name="connsiteY4" fmla="*/ 19050 h 5869305"/>
              <a:gd name="connsiteX5" fmla="*/ 1952625 w 4438650"/>
              <a:gd name="connsiteY5" fmla="*/ 19050 h 5869305"/>
              <a:gd name="connsiteX6" fmla="*/ 1952625 w 4438650"/>
              <a:gd name="connsiteY6" fmla="*/ 381000 h 5869305"/>
              <a:gd name="connsiteX7" fmla="*/ 3181350 w 4438650"/>
              <a:gd name="connsiteY7" fmla="*/ 381000 h 5869305"/>
              <a:gd name="connsiteX8" fmla="*/ 3181350 w 4438650"/>
              <a:gd name="connsiteY8" fmla="*/ 9525 h 5869305"/>
              <a:gd name="connsiteX9" fmla="*/ 4438650 w 4438650"/>
              <a:gd name="connsiteY9" fmla="*/ 9525 h 5869305"/>
              <a:gd name="connsiteX10" fmla="*/ 4438650 w 4438650"/>
              <a:gd name="connsiteY10" fmla="*/ 5800725 h 5869305"/>
              <a:gd name="connsiteX11" fmla="*/ 3067050 w 4438650"/>
              <a:gd name="connsiteY11" fmla="*/ 5869305 h 5869305"/>
              <a:gd name="connsiteX12" fmla="*/ 3067050 w 4438650"/>
              <a:gd name="connsiteY12" fmla="*/ 5438775 h 5869305"/>
              <a:gd name="connsiteX13" fmla="*/ 1952625 w 4438650"/>
              <a:gd name="connsiteY13" fmla="*/ 5438775 h 5869305"/>
              <a:gd name="connsiteX14" fmla="*/ 1952625 w 4438650"/>
              <a:gd name="connsiteY14" fmla="*/ 5867400 h 5869305"/>
              <a:gd name="connsiteX15" fmla="*/ 1438275 w 4438650"/>
              <a:gd name="connsiteY15" fmla="*/ 5867400 h 5869305"/>
              <a:gd name="connsiteX16" fmla="*/ 1438275 w 4438650"/>
              <a:gd name="connsiteY16" fmla="*/ 5448300 h 5869305"/>
              <a:gd name="connsiteX17" fmla="*/ 457200 w 4438650"/>
              <a:gd name="connsiteY17" fmla="*/ 5448300 h 5869305"/>
              <a:gd name="connsiteX18" fmla="*/ 457200 w 4438650"/>
              <a:gd name="connsiteY18" fmla="*/ 5076825 h 5869305"/>
              <a:gd name="connsiteX19" fmla="*/ 0 w 4438650"/>
              <a:gd name="connsiteY19" fmla="*/ 5076825 h 5869305"/>
              <a:gd name="connsiteX20" fmla="*/ 9525 w 4438650"/>
              <a:gd name="connsiteY20" fmla="*/ 0 h 5869305"/>
              <a:gd name="connsiteX0" fmla="*/ 9525 w 4438650"/>
              <a:gd name="connsiteY0" fmla="*/ 0 h 5884545"/>
              <a:gd name="connsiteX1" fmla="*/ 638175 w 4438650"/>
              <a:gd name="connsiteY1" fmla="*/ 0 h 5884545"/>
              <a:gd name="connsiteX2" fmla="*/ 638175 w 4438650"/>
              <a:gd name="connsiteY2" fmla="*/ 352425 h 5884545"/>
              <a:gd name="connsiteX3" fmla="*/ 1143000 w 4438650"/>
              <a:gd name="connsiteY3" fmla="*/ 352425 h 5884545"/>
              <a:gd name="connsiteX4" fmla="*/ 1143000 w 4438650"/>
              <a:gd name="connsiteY4" fmla="*/ 19050 h 5884545"/>
              <a:gd name="connsiteX5" fmla="*/ 1952625 w 4438650"/>
              <a:gd name="connsiteY5" fmla="*/ 19050 h 5884545"/>
              <a:gd name="connsiteX6" fmla="*/ 1952625 w 4438650"/>
              <a:gd name="connsiteY6" fmla="*/ 381000 h 5884545"/>
              <a:gd name="connsiteX7" fmla="*/ 3181350 w 4438650"/>
              <a:gd name="connsiteY7" fmla="*/ 381000 h 5884545"/>
              <a:gd name="connsiteX8" fmla="*/ 3181350 w 4438650"/>
              <a:gd name="connsiteY8" fmla="*/ 9525 h 5884545"/>
              <a:gd name="connsiteX9" fmla="*/ 4438650 w 4438650"/>
              <a:gd name="connsiteY9" fmla="*/ 9525 h 5884545"/>
              <a:gd name="connsiteX10" fmla="*/ 4431030 w 4438650"/>
              <a:gd name="connsiteY10" fmla="*/ 5884545 h 5884545"/>
              <a:gd name="connsiteX11" fmla="*/ 3067050 w 4438650"/>
              <a:gd name="connsiteY11" fmla="*/ 5869305 h 5884545"/>
              <a:gd name="connsiteX12" fmla="*/ 3067050 w 4438650"/>
              <a:gd name="connsiteY12" fmla="*/ 5438775 h 5884545"/>
              <a:gd name="connsiteX13" fmla="*/ 1952625 w 4438650"/>
              <a:gd name="connsiteY13" fmla="*/ 5438775 h 5884545"/>
              <a:gd name="connsiteX14" fmla="*/ 1952625 w 4438650"/>
              <a:gd name="connsiteY14" fmla="*/ 5867400 h 5884545"/>
              <a:gd name="connsiteX15" fmla="*/ 1438275 w 4438650"/>
              <a:gd name="connsiteY15" fmla="*/ 5867400 h 5884545"/>
              <a:gd name="connsiteX16" fmla="*/ 1438275 w 4438650"/>
              <a:gd name="connsiteY16" fmla="*/ 5448300 h 5884545"/>
              <a:gd name="connsiteX17" fmla="*/ 457200 w 4438650"/>
              <a:gd name="connsiteY17" fmla="*/ 5448300 h 5884545"/>
              <a:gd name="connsiteX18" fmla="*/ 457200 w 4438650"/>
              <a:gd name="connsiteY18" fmla="*/ 5076825 h 5884545"/>
              <a:gd name="connsiteX19" fmla="*/ 0 w 4438650"/>
              <a:gd name="connsiteY19" fmla="*/ 5076825 h 5884545"/>
              <a:gd name="connsiteX20" fmla="*/ 9525 w 4438650"/>
              <a:gd name="connsiteY20" fmla="*/ 0 h 5884545"/>
              <a:gd name="connsiteX0" fmla="*/ 9525 w 4438650"/>
              <a:gd name="connsiteY0" fmla="*/ 0 h 5884549"/>
              <a:gd name="connsiteX1" fmla="*/ 638175 w 4438650"/>
              <a:gd name="connsiteY1" fmla="*/ 0 h 5884549"/>
              <a:gd name="connsiteX2" fmla="*/ 638175 w 4438650"/>
              <a:gd name="connsiteY2" fmla="*/ 352425 h 5884549"/>
              <a:gd name="connsiteX3" fmla="*/ 1143000 w 4438650"/>
              <a:gd name="connsiteY3" fmla="*/ 352425 h 5884549"/>
              <a:gd name="connsiteX4" fmla="*/ 1143000 w 4438650"/>
              <a:gd name="connsiteY4" fmla="*/ 19050 h 5884549"/>
              <a:gd name="connsiteX5" fmla="*/ 1952625 w 4438650"/>
              <a:gd name="connsiteY5" fmla="*/ 19050 h 5884549"/>
              <a:gd name="connsiteX6" fmla="*/ 1952625 w 4438650"/>
              <a:gd name="connsiteY6" fmla="*/ 381000 h 5884549"/>
              <a:gd name="connsiteX7" fmla="*/ 3181350 w 4438650"/>
              <a:gd name="connsiteY7" fmla="*/ 381000 h 5884549"/>
              <a:gd name="connsiteX8" fmla="*/ 3181350 w 4438650"/>
              <a:gd name="connsiteY8" fmla="*/ 9525 h 5884549"/>
              <a:gd name="connsiteX9" fmla="*/ 4438650 w 4438650"/>
              <a:gd name="connsiteY9" fmla="*/ 9525 h 5884549"/>
              <a:gd name="connsiteX10" fmla="*/ 4431030 w 4438650"/>
              <a:gd name="connsiteY10" fmla="*/ 5884545 h 5884549"/>
              <a:gd name="connsiteX11" fmla="*/ 3067050 w 4438650"/>
              <a:gd name="connsiteY11" fmla="*/ 5869305 h 5884549"/>
              <a:gd name="connsiteX12" fmla="*/ 3067050 w 4438650"/>
              <a:gd name="connsiteY12" fmla="*/ 5438775 h 5884549"/>
              <a:gd name="connsiteX13" fmla="*/ 1952625 w 4438650"/>
              <a:gd name="connsiteY13" fmla="*/ 5438775 h 5884549"/>
              <a:gd name="connsiteX14" fmla="*/ 1952625 w 4438650"/>
              <a:gd name="connsiteY14" fmla="*/ 5867400 h 5884549"/>
              <a:gd name="connsiteX15" fmla="*/ 1438275 w 4438650"/>
              <a:gd name="connsiteY15" fmla="*/ 5867400 h 5884549"/>
              <a:gd name="connsiteX16" fmla="*/ 1438275 w 4438650"/>
              <a:gd name="connsiteY16" fmla="*/ 5448300 h 5884549"/>
              <a:gd name="connsiteX17" fmla="*/ 457200 w 4438650"/>
              <a:gd name="connsiteY17" fmla="*/ 5448300 h 5884549"/>
              <a:gd name="connsiteX18" fmla="*/ 457200 w 4438650"/>
              <a:gd name="connsiteY18" fmla="*/ 5076825 h 5884549"/>
              <a:gd name="connsiteX19" fmla="*/ 0 w 4438650"/>
              <a:gd name="connsiteY19" fmla="*/ 5076825 h 5884549"/>
              <a:gd name="connsiteX20" fmla="*/ 9525 w 4438650"/>
              <a:gd name="connsiteY20" fmla="*/ 0 h 5884549"/>
              <a:gd name="connsiteX0" fmla="*/ 9525 w 4438650"/>
              <a:gd name="connsiteY0" fmla="*/ 0 h 5876929"/>
              <a:gd name="connsiteX1" fmla="*/ 638175 w 4438650"/>
              <a:gd name="connsiteY1" fmla="*/ 0 h 5876929"/>
              <a:gd name="connsiteX2" fmla="*/ 638175 w 4438650"/>
              <a:gd name="connsiteY2" fmla="*/ 352425 h 5876929"/>
              <a:gd name="connsiteX3" fmla="*/ 1143000 w 4438650"/>
              <a:gd name="connsiteY3" fmla="*/ 352425 h 5876929"/>
              <a:gd name="connsiteX4" fmla="*/ 1143000 w 4438650"/>
              <a:gd name="connsiteY4" fmla="*/ 19050 h 5876929"/>
              <a:gd name="connsiteX5" fmla="*/ 1952625 w 4438650"/>
              <a:gd name="connsiteY5" fmla="*/ 19050 h 5876929"/>
              <a:gd name="connsiteX6" fmla="*/ 1952625 w 4438650"/>
              <a:gd name="connsiteY6" fmla="*/ 381000 h 5876929"/>
              <a:gd name="connsiteX7" fmla="*/ 3181350 w 4438650"/>
              <a:gd name="connsiteY7" fmla="*/ 381000 h 5876929"/>
              <a:gd name="connsiteX8" fmla="*/ 3181350 w 4438650"/>
              <a:gd name="connsiteY8" fmla="*/ 9525 h 5876929"/>
              <a:gd name="connsiteX9" fmla="*/ 4438650 w 4438650"/>
              <a:gd name="connsiteY9" fmla="*/ 9525 h 5876929"/>
              <a:gd name="connsiteX10" fmla="*/ 4423410 w 4438650"/>
              <a:gd name="connsiteY10" fmla="*/ 5876925 h 5876929"/>
              <a:gd name="connsiteX11" fmla="*/ 3067050 w 4438650"/>
              <a:gd name="connsiteY11" fmla="*/ 5869305 h 5876929"/>
              <a:gd name="connsiteX12" fmla="*/ 3067050 w 4438650"/>
              <a:gd name="connsiteY12" fmla="*/ 5438775 h 5876929"/>
              <a:gd name="connsiteX13" fmla="*/ 1952625 w 4438650"/>
              <a:gd name="connsiteY13" fmla="*/ 5438775 h 5876929"/>
              <a:gd name="connsiteX14" fmla="*/ 1952625 w 4438650"/>
              <a:gd name="connsiteY14" fmla="*/ 5867400 h 5876929"/>
              <a:gd name="connsiteX15" fmla="*/ 1438275 w 4438650"/>
              <a:gd name="connsiteY15" fmla="*/ 5867400 h 5876929"/>
              <a:gd name="connsiteX16" fmla="*/ 1438275 w 4438650"/>
              <a:gd name="connsiteY16" fmla="*/ 5448300 h 5876929"/>
              <a:gd name="connsiteX17" fmla="*/ 457200 w 4438650"/>
              <a:gd name="connsiteY17" fmla="*/ 5448300 h 5876929"/>
              <a:gd name="connsiteX18" fmla="*/ 457200 w 4438650"/>
              <a:gd name="connsiteY18" fmla="*/ 5076825 h 5876929"/>
              <a:gd name="connsiteX19" fmla="*/ 0 w 4438650"/>
              <a:gd name="connsiteY19" fmla="*/ 5076825 h 5876929"/>
              <a:gd name="connsiteX20" fmla="*/ 9525 w 4438650"/>
              <a:gd name="connsiteY20" fmla="*/ 0 h 587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38650" h="5876929">
                <a:moveTo>
                  <a:pt x="9525" y="0"/>
                </a:moveTo>
                <a:lnTo>
                  <a:pt x="638175" y="0"/>
                </a:lnTo>
                <a:lnTo>
                  <a:pt x="638175" y="352425"/>
                </a:lnTo>
                <a:lnTo>
                  <a:pt x="1143000" y="352425"/>
                </a:lnTo>
                <a:lnTo>
                  <a:pt x="1143000" y="19050"/>
                </a:lnTo>
                <a:lnTo>
                  <a:pt x="1952625" y="19050"/>
                </a:lnTo>
                <a:lnTo>
                  <a:pt x="1952625" y="381000"/>
                </a:lnTo>
                <a:lnTo>
                  <a:pt x="3181350" y="381000"/>
                </a:lnTo>
                <a:lnTo>
                  <a:pt x="3181350" y="9525"/>
                </a:lnTo>
                <a:lnTo>
                  <a:pt x="4438650" y="9525"/>
                </a:lnTo>
                <a:cubicBezTo>
                  <a:pt x="4436110" y="1967865"/>
                  <a:pt x="4430395" y="5882005"/>
                  <a:pt x="4423410" y="5876925"/>
                </a:cubicBezTo>
                <a:cubicBezTo>
                  <a:pt x="4416425" y="5871845"/>
                  <a:pt x="3521710" y="5874385"/>
                  <a:pt x="3067050" y="5869305"/>
                </a:cubicBezTo>
                <a:lnTo>
                  <a:pt x="3067050" y="5438775"/>
                </a:lnTo>
                <a:lnTo>
                  <a:pt x="1952625" y="5438775"/>
                </a:lnTo>
                <a:lnTo>
                  <a:pt x="1952625" y="5867400"/>
                </a:lnTo>
                <a:lnTo>
                  <a:pt x="1438275" y="5867400"/>
                </a:lnTo>
                <a:lnTo>
                  <a:pt x="1438275" y="5448300"/>
                </a:lnTo>
                <a:lnTo>
                  <a:pt x="457200" y="5448300"/>
                </a:lnTo>
                <a:lnTo>
                  <a:pt x="457200" y="5076825"/>
                </a:lnTo>
                <a:lnTo>
                  <a:pt x="0" y="5076825"/>
                </a:lnTo>
                <a:lnTo>
                  <a:pt x="9525" y="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7468B82E-C4CB-E66B-0620-FC142526EB32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C5D70E8E-CD99-04E1-B30D-0CAAD1D92266}"/>
              </a:ext>
            </a:extLst>
          </p:cNvPr>
          <p:cNvSpPr/>
          <p:nvPr/>
        </p:nvSpPr>
        <p:spPr>
          <a:xfrm>
            <a:off x="2796349" y="650366"/>
            <a:ext cx="4117990" cy="6933900"/>
          </a:xfrm>
          <a:custGeom>
            <a:avLst/>
            <a:gdLst>
              <a:gd name="connsiteX0" fmla="*/ 0 w 3431658"/>
              <a:gd name="connsiteY0" fmla="*/ 0 h 5778250"/>
              <a:gd name="connsiteX1" fmla="*/ 2930201 w 3431658"/>
              <a:gd name="connsiteY1" fmla="*/ 0 h 5778250"/>
              <a:gd name="connsiteX2" fmla="*/ 2930201 w 3431658"/>
              <a:gd name="connsiteY2" fmla="*/ 5198125 h 5778250"/>
              <a:gd name="connsiteX3" fmla="*/ 3161396 w 3431658"/>
              <a:gd name="connsiteY3" fmla="*/ 5198125 h 5778250"/>
              <a:gd name="connsiteX4" fmla="*/ 3161396 w 3431658"/>
              <a:gd name="connsiteY4" fmla="*/ 5168096 h 5778250"/>
              <a:gd name="connsiteX5" fmla="*/ 3431658 w 3431658"/>
              <a:gd name="connsiteY5" fmla="*/ 5168096 h 5778250"/>
              <a:gd name="connsiteX6" fmla="*/ 3431658 w 3431658"/>
              <a:gd name="connsiteY6" fmla="*/ 5445324 h 5778250"/>
              <a:gd name="connsiteX7" fmla="*/ 3161396 w 3431658"/>
              <a:gd name="connsiteY7" fmla="*/ 5445324 h 5778250"/>
              <a:gd name="connsiteX8" fmla="*/ 3161396 w 3431658"/>
              <a:gd name="connsiteY8" fmla="*/ 5414635 h 5778250"/>
              <a:gd name="connsiteX9" fmla="*/ 2930201 w 3431658"/>
              <a:gd name="connsiteY9" fmla="*/ 5414635 h 5778250"/>
              <a:gd name="connsiteX10" fmla="*/ 2930201 w 3431658"/>
              <a:gd name="connsiteY10" fmla="*/ 5778250 h 5778250"/>
              <a:gd name="connsiteX11" fmla="*/ 0 w 3431658"/>
              <a:gd name="connsiteY11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31658" h="5778250">
                <a:moveTo>
                  <a:pt x="0" y="0"/>
                </a:moveTo>
                <a:lnTo>
                  <a:pt x="2930201" y="0"/>
                </a:lnTo>
                <a:lnTo>
                  <a:pt x="2930201" y="5198125"/>
                </a:lnTo>
                <a:lnTo>
                  <a:pt x="3161396" y="5198125"/>
                </a:lnTo>
                <a:lnTo>
                  <a:pt x="3161396" y="5168096"/>
                </a:lnTo>
                <a:lnTo>
                  <a:pt x="3431658" y="5168096"/>
                </a:lnTo>
                <a:lnTo>
                  <a:pt x="3431658" y="5445324"/>
                </a:lnTo>
                <a:lnTo>
                  <a:pt x="3161396" y="5445324"/>
                </a:lnTo>
                <a:lnTo>
                  <a:pt x="3161396" y="5414635"/>
                </a:lnTo>
                <a:lnTo>
                  <a:pt x="2930201" y="5414635"/>
                </a:lnTo>
                <a:lnTo>
                  <a:pt x="2930201" y="5778250"/>
                </a:lnTo>
                <a:lnTo>
                  <a:pt x="0" y="5778250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0166DE-1B3B-D39B-B17D-B45461081240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96A4DB-B86B-43D7-36EC-B9E09B98DB54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1294A3-37D0-642C-8527-5D8AAFA2071F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76BF21-4D7C-28FE-BBF5-02B72C1B611B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FD1663-6F03-41DC-B763-EA1FB869D27F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37FC57-48A5-334B-4049-3C3A35DB9D2B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013CCD-09FB-6E37-A23C-6B4B8F8BD1FA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07F072-1DEE-E455-2280-6997B32E4988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F2B10603-557B-2CBF-64A1-29DAC856725F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52B15E7-425A-A57C-DE41-1D32A2021CDE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39AC3-7550-DEB5-0DFF-21DF64F6075B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AC8E8B-3328-1012-DF76-513694B5724A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1B51C2F0-3F22-D0B0-BF83-A4D041C04444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535B38F0-E7B3-C6A1-9F9D-86CF86951FC8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6EFAA608-2CA9-D4B6-2000-3DDC3DA7222E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49607C1-C02A-13CE-B0F3-0D9501C00919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B8294DE2-32CE-5586-2FC0-9DACA42FAA09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701B096C-DE09-FED0-A866-8201E32D3682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01594335-1F24-CD48-7825-C7AB174A0E79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E2F00F03-80EC-DF27-E074-8DB8800A5642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A4CB00DA-85E5-7F62-565D-D0591942211D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2AA8B0A-781A-6C07-6BF2-D7BF8E53B9F7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9A09A0F-CA1D-2DEE-9CD8-5AA1C7BA51F7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9E576167-E0C2-C10A-2A32-860E329730EB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453A5A-B80B-EF27-2092-6608E5F7AF85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A2B0B6-4E34-2415-DC48-8B21B6BB47D8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84DDDCE7-3733-7218-5157-C4A91FA4B714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D84E7B67-18B0-326C-6DC2-4C28A447A06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6EEF390B-1F2C-2125-F430-899B6D702E5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D3FFECF1-C5D7-A3E9-10E1-74DD10C791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570AB963-EA37-985A-15C2-63B23A46D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7C0E4217-AF76-0DE6-21CF-89FAB026FB5E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D0BCD04-CE4D-4A54-62D4-308C876C8CA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FCEF8239-F375-F211-3AC3-3D93620D1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2133D4F8-1C50-8F03-8267-021263DF03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B9252B8-1482-5C8F-CEFF-2014BACEBCCE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C51559D-71C6-A139-C53D-132B3D5B0F3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66124E54-28BA-3A6D-44BD-8C3B84A44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B9C9C2D9-26F1-1B11-E154-CF576A6D73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CF7BA7A2-92CE-C9FD-A321-F27EC5BF7D17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3A97E36C-B0F6-D4D3-027B-35D763D5CB4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7061E3D7-0E27-7FF8-F27A-77DCA68A4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9975352A-DD78-A157-3112-FF1B7C4018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C2DDA0C4-BC08-ABFC-B32C-976ED5478F52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359C2ADD-E411-88E1-940F-1C5F0D463B2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52CC1B6F-3D4E-D7C7-2177-718E28523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655E31BF-61DE-65E5-4634-1F5A55C8C3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7CC3547-41E1-FC05-8EAC-E8553AE2F84E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7E0BF39A-8158-311C-98F9-DEB60DD0434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44D59AC-672F-6C17-542E-6F201626AE6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151A3BE3-BCF6-46E0-FF0D-8FE683DF0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AEC1664A-DC6D-1FBA-AB57-DF5FB4EB12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2A1B3AB6-AC3D-027F-52CA-BEEFFD6653E6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2B7CC6D6-849C-C64A-09CD-9DBCAA66153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FF83BF2B-0C6D-1F4D-5D76-601BE1B4F0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5AA8457C-7022-801C-3542-0242131A6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A1ADFAE3-BD4D-B1DA-6604-3970B2867079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1FB22EF-2AA4-B660-08A6-EBB1A141498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5790C0F3-FED2-7DC8-060A-249241A37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6E960324-C528-2497-9FC1-C679A0DC0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15105BEA-BED6-24DC-8FCB-067A4F60C5CF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6230ED1F-78AC-D6E7-0E88-C02D6FD6032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F749BF10-2DB2-EE06-DAF5-F4E26F129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023AF36E-F23B-165D-7F51-FE9AF9D773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2B83C297-9647-BE16-BA12-CD635942AF1E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24FFF05-A20B-7B56-1682-73936B2A98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D0C54619-7CC9-1534-4A30-0995F3A6B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0974E7D9-432D-9A10-5A53-E74FA5BD99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594BDA9-48AD-FA5A-72C2-884F931A1F87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601DEDB-C73B-FE1E-C277-1247B5D0DC13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7C27789-7BD8-8870-A3E2-EBAC8AC7BDF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D15F3377-7AFB-7A11-3D4E-E0D98E7F26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46A82A8E-DE6D-139E-541C-52DE48903E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C4A80C59-6FE9-88F5-A24B-6C40E222D49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2B696C1-8E7B-8DD8-BF6B-0B2E3421AD5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D11CEC79-1630-38F5-57E6-E348126EE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DC86ACEC-DB85-1C46-B9BB-AEC5753691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04E4811-A172-7011-A423-4BEBA2F3E89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71A7F1A-5F2D-875E-C2CB-9ABD6CA843F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EE10040F-8954-11AA-A27F-87EE01AD3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74779F2F-EFEE-04E4-0F28-A97BF44942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7AF9E6C-5A0C-EDEB-1E2F-4EFB8FF5B30A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EF58601B-ADD7-AD37-DCA0-FE9E1A3F121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65BED198-4591-A2EC-2118-1D844F4422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011614A5-D987-2384-DA08-DAD8822A66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AE37F00-5637-6EA7-1E3A-F3B271175406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7817C024-62A4-0B1A-5049-03EC109F6BA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B6B74988-74A6-9336-6565-20CA30914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73358C50-CA8B-FF39-356A-9DFE6F167F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70FDCE53-41ED-1A13-6B37-B95A0AAFF031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5D470930-9219-F53F-2BA3-C2A814EB815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229326B8-C57C-E7EB-378E-DAC7E2CEA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04805109-1740-7656-36B8-6B878B9ADF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4B064D4C-FC38-3B3A-2CD8-3E887F1BDB31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3DB05E7F-7C83-DCC0-5CD2-9A19F39D28F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B4F6262-189F-BB8A-1579-9392696FC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0A1332FF-6361-3697-94B4-A2F5203716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CDA8BC3-34F6-BA5B-128B-127E1EF8DA9E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F2BFC3E-8ABD-4CD3-A596-94595C38C95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F03A4D0E-E317-3642-CD5F-15EBC4EA5B0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411BE9C-2325-EDCC-D767-C640F78C8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18326210-B116-2D5E-DB6B-809D250437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D25DEE18-5DC9-A24A-101D-E0DA20D27CC2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3B7197AF-9A91-18D1-1725-C326054A18C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F7B21E76-C979-B11B-DA13-5828243D9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FDAA2DF7-6A19-FB7F-4644-130548F761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9A8A3A7-D02A-23AF-FFB0-76CF13DA0C7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17D93B7-EBAC-8E1C-FF9C-700A6023987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2AFE57C0-2633-4063-C0F0-13889D813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45F9768B-3057-45A9-3E6B-7A5E198F23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A89C6B3-904E-1045-01B3-7AEFC2091874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3097793C-2B4C-D621-8938-3EC783F9494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CA0F93A1-BC65-52C9-5DAD-BD2A272C4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C34C6C9F-F257-30BD-3E25-17F1C54E0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6D87A45A-F90B-88E9-1BAE-B55B4A466160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60C9D877-85D6-5C6A-953A-02FC92509AB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A0B39DB5-BAAA-589C-3B2B-F21363AF4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52D90084-BD18-A556-4D82-4D57EEF9E2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1F95174B-E16C-DDC5-ACA3-990C513A364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AA59325A-E2E7-7BA7-E7E1-D783DB00525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D17BBB5E-95BE-B3BA-DA7B-1D0FC19B6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81EB0BBD-6A91-AB9B-034D-E536490099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6841146C-CD69-1238-5D25-316960150D47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E825FEB6-74D1-D94A-C268-583642863E7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59329DD6-D082-70C8-2BFF-A6F0C5D4EA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81275ADB-55DE-670C-661D-3CAF6289A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8393A365-FEE9-A899-AB35-9840B4E8B57A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A23857B-0AD3-BFB3-3E18-4FF4B5E728E7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CFF313A-88A7-0525-485F-324C389BA3F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17818158-78B0-F1B2-ACC1-3C28BBE24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18EBE803-D991-D0A3-8B82-7504E66A5A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2327664-321C-54A4-E6B8-1EE0FA769723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F04D8936-6FDF-9704-6453-7B38A849F96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16D039BB-BD70-D762-C279-9D9F1B4C3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D4F6DC6C-DFD7-0796-53E2-F1F14AE32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9FAA8CBC-5C99-A313-CC77-75D5E297C15B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BE3C6F4-CCFF-0034-4625-E66A88F8C4A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B59D9DAC-F94C-FFD4-7593-B6F042164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08F8B4A5-146F-1470-B4A4-43E1A75F84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76D27095-32C9-BF70-33A5-252BA10C36DB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AC17BEDD-63E0-E9FA-0D4D-A7A46240B8D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0FB4EE1E-26D7-F103-1026-F3775144E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6F9154AF-9D3C-8D22-8C3C-C40D7FD91D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3B35306-19DF-B338-50BD-30092DA7EEB7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70686332-B27B-1E5E-D884-EB9CB4AECB5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C25F62FA-7AEE-0468-38C8-8111E04FE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8B854203-EC6A-0CA3-61A1-EE3EEB9162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D2EDFA53-7399-4AC9-BD68-EBADF6ACB4C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50C1A77-6449-F0E4-5EC6-AB7E525C40F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61F2F10-F9F2-5528-9B2E-E849FD367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9307F328-E1AC-6A2B-CD03-9A160F350E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730C94E-940B-34E9-CBDD-47461C73E8E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AF30D4F-C60E-AF29-4468-2B2893FF074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14AD952-B4ED-C851-A2D8-5D1B2A0CE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A6B4B00D-0100-FCD7-525A-04953B32B9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40E29853-0222-ED1D-CD15-1D17645B4C40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596D3AF2-D02B-9A7D-17BD-AE6337A8C3B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F2C1207D-8391-D885-EB70-C4BB4D2AD37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81F5EB17-57CA-AEA2-A339-645D9052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47E17F47-AE53-9539-838B-0CF202241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B0E96382-B03C-AC5B-2A99-C4E8F751D58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9202365D-7C9B-5DA5-713B-C584807C54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1BC0A8F1-F4CA-0C2C-B6F6-3B7A1A988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1D4A9E6-6E88-EBB7-16B0-ADA14331C2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B29D8167-8EB2-8CA0-BEBC-988A411A1D4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187E8D06-4489-C917-DA73-048F0DDE60F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F7BCD35D-A5AA-4D2A-5504-9B81B5DA5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CA97019E-F680-4F67-9154-EB9769464C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F9A63566-BA96-282A-9B52-93AC5BCC290E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B907BA22-EF0E-F26D-58EE-9CD352639F9A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A9EFA95-1E68-2C14-9EB1-0E9A4BF6788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C9A4B2DB-5352-B5DA-F69D-B355F44E0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A645FE31-F98F-A835-F43C-FD2C29776E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CAAB3FD8-90E9-B29C-22EC-CB731FD7784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F0C560D5-4C30-E3FF-13E1-8D9175E4A2B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67E8D1BD-66D6-328C-5925-6323D9606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4ADBC173-4602-1A9E-C3EE-B23F1104C0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04B60A83-28D8-42A5-6024-BE1FDFBE9290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508A5036-B4D0-F4CB-D882-58BA40FC479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15BAEEDB-7813-1150-0D95-1CC37DF5226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747065A1-3C2F-6930-949B-B320D635F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B0042343-A26D-EB0B-44B7-7008673D6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85169016-E627-3843-8A3F-541BD46E81D0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AB79A6A1-643D-97D2-B5CA-62CBC5BF241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3BB165F8-09F7-E52A-D63D-5ED59CB67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1BD008FD-1014-8F61-BC1D-FC56405DE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47682BFB-99F7-9712-4A8D-AEB71153C299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683D110D-0831-B894-1FA7-768315F31F5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D3DE2A0B-586A-072D-6E92-9211BF5EA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1B06F0AF-AF0D-EA9D-EA79-11954C2C85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F01B7963-02C9-D6B6-9129-6DEB48AEE49F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9997EFC4-3600-A0D7-D421-19F4850D8300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7674ECAD-2F7C-54E3-2D76-7AF75EE9489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93BA9AF5-D043-F1CD-4BDB-0937FB1A9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4315DE18-AFE8-565F-4CBE-375EEC095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D3A007B5-629D-4037-1A72-6A6DECA19ED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655D89F2-3CDD-AFC2-5461-85AB6CE8842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920B3E0F-BFB3-B773-8A89-1265EA6AD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1A21B0E4-3988-2CD2-607E-5E2ADA429D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A584336-C7EE-9ABC-E24A-C0CB0DD3A12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131AD31A-DBFC-F289-2F97-01B463D848D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E245759B-A946-AC3F-0FCA-1F16ECFB96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278891B8-8743-EA3B-5DBD-3E6B26DCA9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2864C0D2-2D37-0816-FD34-5ECD6D624C4C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33C7EAA9-6E5F-146E-70B6-0852CB120ADC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097BE388-59CC-21BF-FFCB-0F50088101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CC6EA6B-8374-1175-E9F8-0F4A659D2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D76D7257-AF7B-FAEF-E098-6639D6CE63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2608EE1D-6ACC-8FA6-8230-71FFEB032AB2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01AE4FB8-41BC-C4F7-B0DB-BD68809E97E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4235844F-39E9-985D-1275-A4913CA9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A85F7F99-83C1-157C-3235-BF875E4A8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B0720068-A446-D407-F315-2B968CC1EB8A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13428274-B393-A87F-CED6-73A5730C0443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FBB111DC-3DB3-D684-8AEB-87BECC7A044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23D0BFE8-374B-0F69-1B4B-844547733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7B84D709-3AB1-E1AB-4DE5-AD3E4A93B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C2433B02-AB0C-A6AD-A27B-C5AD233318A3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61ED410A-0B39-446D-64C1-B89D8482AB5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46B0B16F-6B2D-6F18-02CD-B632FF166E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4282A3EB-D676-B342-292D-BCAA7BF27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D64D2161-6EE9-F87F-CFB6-3850B69FEFB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7A5DC80B-501C-5B3E-0E0C-1C3AC3467ED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AE9EE0EE-D920-AA25-6756-3A8222F153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115C581-07E6-B6A5-836F-85DA8C6A44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EFCFA9-AA19-BD76-CB6B-9DEC29355410}"/>
              </a:ext>
            </a:extLst>
          </p:cNvPr>
          <p:cNvGrpSpPr/>
          <p:nvPr/>
        </p:nvGrpSpPr>
        <p:grpSpPr>
          <a:xfrm>
            <a:off x="7056281" y="1064421"/>
            <a:ext cx="3423400" cy="6380318"/>
            <a:chOff x="5880234" y="887017"/>
            <a:chExt cx="2852833" cy="53169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4D86A3-73B4-8224-E394-C562FAD85913}"/>
                </a:ext>
              </a:extLst>
            </p:cNvPr>
            <p:cNvSpPr/>
            <p:nvPr/>
          </p:nvSpPr>
          <p:spPr>
            <a:xfrm rot="16200000">
              <a:off x="4269631" y="4371704"/>
              <a:ext cx="344817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06265F6-6EB9-E478-47AA-1D15736B645E}"/>
                </a:ext>
              </a:extLst>
            </p:cNvPr>
            <p:cNvSpPr/>
            <p:nvPr/>
          </p:nvSpPr>
          <p:spPr>
            <a:xfrm rot="16200000">
              <a:off x="4919189" y="4371703"/>
              <a:ext cx="3448178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7322CE-9693-C9D5-6177-E2743B4607FF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787BB51-8130-CE6B-B43C-DDF1E4E6BE0F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41B3F15-FFA9-0543-35A4-76F61D0EBA8B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DE44F64-8B15-1F2B-907B-1F8A387D5B3A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A09C932-EBC8-98BA-DC7F-74C213545982}"/>
              </a:ext>
            </a:extLst>
          </p:cNvPr>
          <p:cNvGrpSpPr/>
          <p:nvPr/>
        </p:nvGrpSpPr>
        <p:grpSpPr>
          <a:xfrm>
            <a:off x="8173576" y="2290339"/>
            <a:ext cx="1515384" cy="1349252"/>
            <a:chOff x="6811313" y="1908615"/>
            <a:chExt cx="1262820" cy="1124377"/>
          </a:xfrm>
          <a:pattFill prst="horzBrick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9F7A24-97B2-BE59-D83B-9C9C1D78812B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84F15D-555F-332E-D97D-511A11508F5C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2018ED-ECDB-8BE6-EDAC-51054630D0BE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EF7F2C28-E8EF-66E2-69AB-687C097C2111}"/>
              </a:ext>
            </a:extLst>
          </p:cNvPr>
          <p:cNvSpPr/>
          <p:nvPr/>
        </p:nvSpPr>
        <p:spPr>
          <a:xfrm>
            <a:off x="2804540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E6DDE2D-34D1-66A1-6589-A521DC0CB235}"/>
              </a:ext>
            </a:extLst>
          </p:cNvPr>
          <p:cNvGrpSpPr/>
          <p:nvPr/>
        </p:nvGrpSpPr>
        <p:grpSpPr>
          <a:xfrm>
            <a:off x="6595804" y="629788"/>
            <a:ext cx="3519592" cy="7027268"/>
            <a:chOff x="5496503" y="535479"/>
            <a:chExt cx="2932993" cy="5856057"/>
          </a:xfrm>
          <a:pattFill prst="horzBrick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48284AC-FDFD-4DB8-BD34-A74BAC7EC04D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20D0CC-765C-F31E-C3EF-CA3946F67747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9E69D4E-BDC9-709F-C64E-238CDDED199B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BCB6F3-B6B3-9C7B-A1DE-D012103F26E9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1AF072-8511-7B7B-2B97-6E05CBC7479D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29967B-F414-87B2-B3A9-6E119297EF83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B3DF3B1-217D-FBEF-6251-BAE10025BECE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ABF12D2-2F33-6AB0-FF40-DDF3868593C9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15CAB7-04A7-ADAB-6755-D2DFB84B2A4D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E290D4-706E-F81F-9915-0CD6C9DFF571}"/>
              </a:ext>
            </a:extLst>
          </p:cNvPr>
          <p:cNvSpPr txBox="1"/>
          <p:nvPr/>
        </p:nvSpPr>
        <p:spPr>
          <a:xfrm>
            <a:off x="0" y="31607"/>
            <a:ext cx="29754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Metalization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후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1250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55924-C9AC-9F3C-5071-1AE1543B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97261-8F71-C8F5-8FDE-5438E42F83F9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CEA7538-3AFD-3AEC-D145-ED416856DC01}"/>
              </a:ext>
            </a:extLst>
          </p:cNvPr>
          <p:cNvSpPr/>
          <p:nvPr/>
        </p:nvSpPr>
        <p:spPr>
          <a:xfrm>
            <a:off x="6499481" y="619317"/>
            <a:ext cx="5326380" cy="7052315"/>
          </a:xfrm>
          <a:custGeom>
            <a:avLst/>
            <a:gdLst>
              <a:gd name="connsiteX0" fmla="*/ 9525 w 4438650"/>
              <a:gd name="connsiteY0" fmla="*/ 0 h 5867400"/>
              <a:gd name="connsiteX1" fmla="*/ 638175 w 4438650"/>
              <a:gd name="connsiteY1" fmla="*/ 0 h 5867400"/>
              <a:gd name="connsiteX2" fmla="*/ 638175 w 4438650"/>
              <a:gd name="connsiteY2" fmla="*/ 352425 h 5867400"/>
              <a:gd name="connsiteX3" fmla="*/ 1143000 w 4438650"/>
              <a:gd name="connsiteY3" fmla="*/ 352425 h 5867400"/>
              <a:gd name="connsiteX4" fmla="*/ 1143000 w 4438650"/>
              <a:gd name="connsiteY4" fmla="*/ 19050 h 5867400"/>
              <a:gd name="connsiteX5" fmla="*/ 1952625 w 4438650"/>
              <a:gd name="connsiteY5" fmla="*/ 19050 h 5867400"/>
              <a:gd name="connsiteX6" fmla="*/ 1952625 w 4438650"/>
              <a:gd name="connsiteY6" fmla="*/ 381000 h 5867400"/>
              <a:gd name="connsiteX7" fmla="*/ 3181350 w 4438650"/>
              <a:gd name="connsiteY7" fmla="*/ 381000 h 5867400"/>
              <a:gd name="connsiteX8" fmla="*/ 3181350 w 4438650"/>
              <a:gd name="connsiteY8" fmla="*/ 9525 h 5867400"/>
              <a:gd name="connsiteX9" fmla="*/ 4438650 w 4438650"/>
              <a:gd name="connsiteY9" fmla="*/ 9525 h 5867400"/>
              <a:gd name="connsiteX10" fmla="*/ 4438650 w 4438650"/>
              <a:gd name="connsiteY10" fmla="*/ 5800725 h 5867400"/>
              <a:gd name="connsiteX11" fmla="*/ 3067050 w 4438650"/>
              <a:gd name="connsiteY11" fmla="*/ 5800725 h 5867400"/>
              <a:gd name="connsiteX12" fmla="*/ 3067050 w 4438650"/>
              <a:gd name="connsiteY12" fmla="*/ 5438775 h 5867400"/>
              <a:gd name="connsiteX13" fmla="*/ 1952625 w 4438650"/>
              <a:gd name="connsiteY13" fmla="*/ 5438775 h 5867400"/>
              <a:gd name="connsiteX14" fmla="*/ 1952625 w 4438650"/>
              <a:gd name="connsiteY14" fmla="*/ 5867400 h 5867400"/>
              <a:gd name="connsiteX15" fmla="*/ 1438275 w 4438650"/>
              <a:gd name="connsiteY15" fmla="*/ 5867400 h 5867400"/>
              <a:gd name="connsiteX16" fmla="*/ 1438275 w 4438650"/>
              <a:gd name="connsiteY16" fmla="*/ 5448300 h 5867400"/>
              <a:gd name="connsiteX17" fmla="*/ 457200 w 4438650"/>
              <a:gd name="connsiteY17" fmla="*/ 5448300 h 5867400"/>
              <a:gd name="connsiteX18" fmla="*/ 457200 w 4438650"/>
              <a:gd name="connsiteY18" fmla="*/ 5076825 h 5867400"/>
              <a:gd name="connsiteX19" fmla="*/ 0 w 4438650"/>
              <a:gd name="connsiteY19" fmla="*/ 5076825 h 5867400"/>
              <a:gd name="connsiteX20" fmla="*/ 9525 w 4438650"/>
              <a:gd name="connsiteY20" fmla="*/ 0 h 5867400"/>
              <a:gd name="connsiteX0" fmla="*/ 9525 w 4438650"/>
              <a:gd name="connsiteY0" fmla="*/ 0 h 5869305"/>
              <a:gd name="connsiteX1" fmla="*/ 638175 w 4438650"/>
              <a:gd name="connsiteY1" fmla="*/ 0 h 5869305"/>
              <a:gd name="connsiteX2" fmla="*/ 638175 w 4438650"/>
              <a:gd name="connsiteY2" fmla="*/ 352425 h 5869305"/>
              <a:gd name="connsiteX3" fmla="*/ 1143000 w 4438650"/>
              <a:gd name="connsiteY3" fmla="*/ 352425 h 5869305"/>
              <a:gd name="connsiteX4" fmla="*/ 1143000 w 4438650"/>
              <a:gd name="connsiteY4" fmla="*/ 19050 h 5869305"/>
              <a:gd name="connsiteX5" fmla="*/ 1952625 w 4438650"/>
              <a:gd name="connsiteY5" fmla="*/ 19050 h 5869305"/>
              <a:gd name="connsiteX6" fmla="*/ 1952625 w 4438650"/>
              <a:gd name="connsiteY6" fmla="*/ 381000 h 5869305"/>
              <a:gd name="connsiteX7" fmla="*/ 3181350 w 4438650"/>
              <a:gd name="connsiteY7" fmla="*/ 381000 h 5869305"/>
              <a:gd name="connsiteX8" fmla="*/ 3181350 w 4438650"/>
              <a:gd name="connsiteY8" fmla="*/ 9525 h 5869305"/>
              <a:gd name="connsiteX9" fmla="*/ 4438650 w 4438650"/>
              <a:gd name="connsiteY9" fmla="*/ 9525 h 5869305"/>
              <a:gd name="connsiteX10" fmla="*/ 4438650 w 4438650"/>
              <a:gd name="connsiteY10" fmla="*/ 5800725 h 5869305"/>
              <a:gd name="connsiteX11" fmla="*/ 3067050 w 4438650"/>
              <a:gd name="connsiteY11" fmla="*/ 5869305 h 5869305"/>
              <a:gd name="connsiteX12" fmla="*/ 3067050 w 4438650"/>
              <a:gd name="connsiteY12" fmla="*/ 5438775 h 5869305"/>
              <a:gd name="connsiteX13" fmla="*/ 1952625 w 4438650"/>
              <a:gd name="connsiteY13" fmla="*/ 5438775 h 5869305"/>
              <a:gd name="connsiteX14" fmla="*/ 1952625 w 4438650"/>
              <a:gd name="connsiteY14" fmla="*/ 5867400 h 5869305"/>
              <a:gd name="connsiteX15" fmla="*/ 1438275 w 4438650"/>
              <a:gd name="connsiteY15" fmla="*/ 5867400 h 5869305"/>
              <a:gd name="connsiteX16" fmla="*/ 1438275 w 4438650"/>
              <a:gd name="connsiteY16" fmla="*/ 5448300 h 5869305"/>
              <a:gd name="connsiteX17" fmla="*/ 457200 w 4438650"/>
              <a:gd name="connsiteY17" fmla="*/ 5448300 h 5869305"/>
              <a:gd name="connsiteX18" fmla="*/ 457200 w 4438650"/>
              <a:gd name="connsiteY18" fmla="*/ 5076825 h 5869305"/>
              <a:gd name="connsiteX19" fmla="*/ 0 w 4438650"/>
              <a:gd name="connsiteY19" fmla="*/ 5076825 h 5869305"/>
              <a:gd name="connsiteX20" fmla="*/ 9525 w 4438650"/>
              <a:gd name="connsiteY20" fmla="*/ 0 h 5869305"/>
              <a:gd name="connsiteX0" fmla="*/ 9525 w 4438650"/>
              <a:gd name="connsiteY0" fmla="*/ 0 h 5884545"/>
              <a:gd name="connsiteX1" fmla="*/ 638175 w 4438650"/>
              <a:gd name="connsiteY1" fmla="*/ 0 h 5884545"/>
              <a:gd name="connsiteX2" fmla="*/ 638175 w 4438650"/>
              <a:gd name="connsiteY2" fmla="*/ 352425 h 5884545"/>
              <a:gd name="connsiteX3" fmla="*/ 1143000 w 4438650"/>
              <a:gd name="connsiteY3" fmla="*/ 352425 h 5884545"/>
              <a:gd name="connsiteX4" fmla="*/ 1143000 w 4438650"/>
              <a:gd name="connsiteY4" fmla="*/ 19050 h 5884545"/>
              <a:gd name="connsiteX5" fmla="*/ 1952625 w 4438650"/>
              <a:gd name="connsiteY5" fmla="*/ 19050 h 5884545"/>
              <a:gd name="connsiteX6" fmla="*/ 1952625 w 4438650"/>
              <a:gd name="connsiteY6" fmla="*/ 381000 h 5884545"/>
              <a:gd name="connsiteX7" fmla="*/ 3181350 w 4438650"/>
              <a:gd name="connsiteY7" fmla="*/ 381000 h 5884545"/>
              <a:gd name="connsiteX8" fmla="*/ 3181350 w 4438650"/>
              <a:gd name="connsiteY8" fmla="*/ 9525 h 5884545"/>
              <a:gd name="connsiteX9" fmla="*/ 4438650 w 4438650"/>
              <a:gd name="connsiteY9" fmla="*/ 9525 h 5884545"/>
              <a:gd name="connsiteX10" fmla="*/ 4431030 w 4438650"/>
              <a:gd name="connsiteY10" fmla="*/ 5884545 h 5884545"/>
              <a:gd name="connsiteX11" fmla="*/ 3067050 w 4438650"/>
              <a:gd name="connsiteY11" fmla="*/ 5869305 h 5884545"/>
              <a:gd name="connsiteX12" fmla="*/ 3067050 w 4438650"/>
              <a:gd name="connsiteY12" fmla="*/ 5438775 h 5884545"/>
              <a:gd name="connsiteX13" fmla="*/ 1952625 w 4438650"/>
              <a:gd name="connsiteY13" fmla="*/ 5438775 h 5884545"/>
              <a:gd name="connsiteX14" fmla="*/ 1952625 w 4438650"/>
              <a:gd name="connsiteY14" fmla="*/ 5867400 h 5884545"/>
              <a:gd name="connsiteX15" fmla="*/ 1438275 w 4438650"/>
              <a:gd name="connsiteY15" fmla="*/ 5867400 h 5884545"/>
              <a:gd name="connsiteX16" fmla="*/ 1438275 w 4438650"/>
              <a:gd name="connsiteY16" fmla="*/ 5448300 h 5884545"/>
              <a:gd name="connsiteX17" fmla="*/ 457200 w 4438650"/>
              <a:gd name="connsiteY17" fmla="*/ 5448300 h 5884545"/>
              <a:gd name="connsiteX18" fmla="*/ 457200 w 4438650"/>
              <a:gd name="connsiteY18" fmla="*/ 5076825 h 5884545"/>
              <a:gd name="connsiteX19" fmla="*/ 0 w 4438650"/>
              <a:gd name="connsiteY19" fmla="*/ 5076825 h 5884545"/>
              <a:gd name="connsiteX20" fmla="*/ 9525 w 4438650"/>
              <a:gd name="connsiteY20" fmla="*/ 0 h 5884545"/>
              <a:gd name="connsiteX0" fmla="*/ 9525 w 4438650"/>
              <a:gd name="connsiteY0" fmla="*/ 0 h 5884549"/>
              <a:gd name="connsiteX1" fmla="*/ 638175 w 4438650"/>
              <a:gd name="connsiteY1" fmla="*/ 0 h 5884549"/>
              <a:gd name="connsiteX2" fmla="*/ 638175 w 4438650"/>
              <a:gd name="connsiteY2" fmla="*/ 352425 h 5884549"/>
              <a:gd name="connsiteX3" fmla="*/ 1143000 w 4438650"/>
              <a:gd name="connsiteY3" fmla="*/ 352425 h 5884549"/>
              <a:gd name="connsiteX4" fmla="*/ 1143000 w 4438650"/>
              <a:gd name="connsiteY4" fmla="*/ 19050 h 5884549"/>
              <a:gd name="connsiteX5" fmla="*/ 1952625 w 4438650"/>
              <a:gd name="connsiteY5" fmla="*/ 19050 h 5884549"/>
              <a:gd name="connsiteX6" fmla="*/ 1952625 w 4438650"/>
              <a:gd name="connsiteY6" fmla="*/ 381000 h 5884549"/>
              <a:gd name="connsiteX7" fmla="*/ 3181350 w 4438650"/>
              <a:gd name="connsiteY7" fmla="*/ 381000 h 5884549"/>
              <a:gd name="connsiteX8" fmla="*/ 3181350 w 4438650"/>
              <a:gd name="connsiteY8" fmla="*/ 9525 h 5884549"/>
              <a:gd name="connsiteX9" fmla="*/ 4438650 w 4438650"/>
              <a:gd name="connsiteY9" fmla="*/ 9525 h 5884549"/>
              <a:gd name="connsiteX10" fmla="*/ 4431030 w 4438650"/>
              <a:gd name="connsiteY10" fmla="*/ 5884545 h 5884549"/>
              <a:gd name="connsiteX11" fmla="*/ 3067050 w 4438650"/>
              <a:gd name="connsiteY11" fmla="*/ 5869305 h 5884549"/>
              <a:gd name="connsiteX12" fmla="*/ 3067050 w 4438650"/>
              <a:gd name="connsiteY12" fmla="*/ 5438775 h 5884549"/>
              <a:gd name="connsiteX13" fmla="*/ 1952625 w 4438650"/>
              <a:gd name="connsiteY13" fmla="*/ 5438775 h 5884549"/>
              <a:gd name="connsiteX14" fmla="*/ 1952625 w 4438650"/>
              <a:gd name="connsiteY14" fmla="*/ 5867400 h 5884549"/>
              <a:gd name="connsiteX15" fmla="*/ 1438275 w 4438650"/>
              <a:gd name="connsiteY15" fmla="*/ 5867400 h 5884549"/>
              <a:gd name="connsiteX16" fmla="*/ 1438275 w 4438650"/>
              <a:gd name="connsiteY16" fmla="*/ 5448300 h 5884549"/>
              <a:gd name="connsiteX17" fmla="*/ 457200 w 4438650"/>
              <a:gd name="connsiteY17" fmla="*/ 5448300 h 5884549"/>
              <a:gd name="connsiteX18" fmla="*/ 457200 w 4438650"/>
              <a:gd name="connsiteY18" fmla="*/ 5076825 h 5884549"/>
              <a:gd name="connsiteX19" fmla="*/ 0 w 4438650"/>
              <a:gd name="connsiteY19" fmla="*/ 5076825 h 5884549"/>
              <a:gd name="connsiteX20" fmla="*/ 9525 w 4438650"/>
              <a:gd name="connsiteY20" fmla="*/ 0 h 5884549"/>
              <a:gd name="connsiteX0" fmla="*/ 9525 w 4438650"/>
              <a:gd name="connsiteY0" fmla="*/ 0 h 5876929"/>
              <a:gd name="connsiteX1" fmla="*/ 638175 w 4438650"/>
              <a:gd name="connsiteY1" fmla="*/ 0 h 5876929"/>
              <a:gd name="connsiteX2" fmla="*/ 638175 w 4438650"/>
              <a:gd name="connsiteY2" fmla="*/ 352425 h 5876929"/>
              <a:gd name="connsiteX3" fmla="*/ 1143000 w 4438650"/>
              <a:gd name="connsiteY3" fmla="*/ 352425 h 5876929"/>
              <a:gd name="connsiteX4" fmla="*/ 1143000 w 4438650"/>
              <a:gd name="connsiteY4" fmla="*/ 19050 h 5876929"/>
              <a:gd name="connsiteX5" fmla="*/ 1952625 w 4438650"/>
              <a:gd name="connsiteY5" fmla="*/ 19050 h 5876929"/>
              <a:gd name="connsiteX6" fmla="*/ 1952625 w 4438650"/>
              <a:gd name="connsiteY6" fmla="*/ 381000 h 5876929"/>
              <a:gd name="connsiteX7" fmla="*/ 3181350 w 4438650"/>
              <a:gd name="connsiteY7" fmla="*/ 381000 h 5876929"/>
              <a:gd name="connsiteX8" fmla="*/ 3181350 w 4438650"/>
              <a:gd name="connsiteY8" fmla="*/ 9525 h 5876929"/>
              <a:gd name="connsiteX9" fmla="*/ 4438650 w 4438650"/>
              <a:gd name="connsiteY9" fmla="*/ 9525 h 5876929"/>
              <a:gd name="connsiteX10" fmla="*/ 4423410 w 4438650"/>
              <a:gd name="connsiteY10" fmla="*/ 5876925 h 5876929"/>
              <a:gd name="connsiteX11" fmla="*/ 3067050 w 4438650"/>
              <a:gd name="connsiteY11" fmla="*/ 5869305 h 5876929"/>
              <a:gd name="connsiteX12" fmla="*/ 3067050 w 4438650"/>
              <a:gd name="connsiteY12" fmla="*/ 5438775 h 5876929"/>
              <a:gd name="connsiteX13" fmla="*/ 1952625 w 4438650"/>
              <a:gd name="connsiteY13" fmla="*/ 5438775 h 5876929"/>
              <a:gd name="connsiteX14" fmla="*/ 1952625 w 4438650"/>
              <a:gd name="connsiteY14" fmla="*/ 5867400 h 5876929"/>
              <a:gd name="connsiteX15" fmla="*/ 1438275 w 4438650"/>
              <a:gd name="connsiteY15" fmla="*/ 5867400 h 5876929"/>
              <a:gd name="connsiteX16" fmla="*/ 1438275 w 4438650"/>
              <a:gd name="connsiteY16" fmla="*/ 5448300 h 5876929"/>
              <a:gd name="connsiteX17" fmla="*/ 457200 w 4438650"/>
              <a:gd name="connsiteY17" fmla="*/ 5448300 h 5876929"/>
              <a:gd name="connsiteX18" fmla="*/ 457200 w 4438650"/>
              <a:gd name="connsiteY18" fmla="*/ 5076825 h 5876929"/>
              <a:gd name="connsiteX19" fmla="*/ 0 w 4438650"/>
              <a:gd name="connsiteY19" fmla="*/ 5076825 h 5876929"/>
              <a:gd name="connsiteX20" fmla="*/ 9525 w 4438650"/>
              <a:gd name="connsiteY20" fmla="*/ 0 h 587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38650" h="5876929">
                <a:moveTo>
                  <a:pt x="9525" y="0"/>
                </a:moveTo>
                <a:lnTo>
                  <a:pt x="638175" y="0"/>
                </a:lnTo>
                <a:lnTo>
                  <a:pt x="638175" y="352425"/>
                </a:lnTo>
                <a:lnTo>
                  <a:pt x="1143000" y="352425"/>
                </a:lnTo>
                <a:lnTo>
                  <a:pt x="1143000" y="19050"/>
                </a:lnTo>
                <a:lnTo>
                  <a:pt x="1952625" y="19050"/>
                </a:lnTo>
                <a:lnTo>
                  <a:pt x="1952625" y="381000"/>
                </a:lnTo>
                <a:lnTo>
                  <a:pt x="3181350" y="381000"/>
                </a:lnTo>
                <a:lnTo>
                  <a:pt x="3181350" y="9525"/>
                </a:lnTo>
                <a:lnTo>
                  <a:pt x="4438650" y="9525"/>
                </a:lnTo>
                <a:cubicBezTo>
                  <a:pt x="4436110" y="1967865"/>
                  <a:pt x="4430395" y="5882005"/>
                  <a:pt x="4423410" y="5876925"/>
                </a:cubicBezTo>
                <a:cubicBezTo>
                  <a:pt x="4416425" y="5871845"/>
                  <a:pt x="3521710" y="5874385"/>
                  <a:pt x="3067050" y="5869305"/>
                </a:cubicBezTo>
                <a:lnTo>
                  <a:pt x="3067050" y="5438775"/>
                </a:lnTo>
                <a:lnTo>
                  <a:pt x="1952625" y="5438775"/>
                </a:lnTo>
                <a:lnTo>
                  <a:pt x="1952625" y="5867400"/>
                </a:lnTo>
                <a:lnTo>
                  <a:pt x="1438275" y="5867400"/>
                </a:lnTo>
                <a:lnTo>
                  <a:pt x="1438275" y="5448300"/>
                </a:lnTo>
                <a:lnTo>
                  <a:pt x="457200" y="5448300"/>
                </a:lnTo>
                <a:lnTo>
                  <a:pt x="457200" y="5076825"/>
                </a:lnTo>
                <a:lnTo>
                  <a:pt x="0" y="5076825"/>
                </a:lnTo>
                <a:lnTo>
                  <a:pt x="9525" y="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A36E5710-30AD-0A80-9AAF-3BCBA8CE1C9C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960567C5-6000-A849-D39B-6D49171479C0}"/>
              </a:ext>
            </a:extLst>
          </p:cNvPr>
          <p:cNvSpPr/>
          <p:nvPr/>
        </p:nvSpPr>
        <p:spPr>
          <a:xfrm>
            <a:off x="2796349" y="650366"/>
            <a:ext cx="4117990" cy="6933900"/>
          </a:xfrm>
          <a:custGeom>
            <a:avLst/>
            <a:gdLst>
              <a:gd name="connsiteX0" fmla="*/ 0 w 3431658"/>
              <a:gd name="connsiteY0" fmla="*/ 0 h 5778250"/>
              <a:gd name="connsiteX1" fmla="*/ 2930201 w 3431658"/>
              <a:gd name="connsiteY1" fmla="*/ 0 h 5778250"/>
              <a:gd name="connsiteX2" fmla="*/ 2930201 w 3431658"/>
              <a:gd name="connsiteY2" fmla="*/ 5198125 h 5778250"/>
              <a:gd name="connsiteX3" fmla="*/ 3161396 w 3431658"/>
              <a:gd name="connsiteY3" fmla="*/ 5198125 h 5778250"/>
              <a:gd name="connsiteX4" fmla="*/ 3161396 w 3431658"/>
              <a:gd name="connsiteY4" fmla="*/ 5168096 h 5778250"/>
              <a:gd name="connsiteX5" fmla="*/ 3431658 w 3431658"/>
              <a:gd name="connsiteY5" fmla="*/ 5168096 h 5778250"/>
              <a:gd name="connsiteX6" fmla="*/ 3431658 w 3431658"/>
              <a:gd name="connsiteY6" fmla="*/ 5445324 h 5778250"/>
              <a:gd name="connsiteX7" fmla="*/ 3161396 w 3431658"/>
              <a:gd name="connsiteY7" fmla="*/ 5445324 h 5778250"/>
              <a:gd name="connsiteX8" fmla="*/ 3161396 w 3431658"/>
              <a:gd name="connsiteY8" fmla="*/ 5414635 h 5778250"/>
              <a:gd name="connsiteX9" fmla="*/ 2930201 w 3431658"/>
              <a:gd name="connsiteY9" fmla="*/ 5414635 h 5778250"/>
              <a:gd name="connsiteX10" fmla="*/ 2930201 w 3431658"/>
              <a:gd name="connsiteY10" fmla="*/ 5778250 h 5778250"/>
              <a:gd name="connsiteX11" fmla="*/ 0 w 3431658"/>
              <a:gd name="connsiteY11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31658" h="5778250">
                <a:moveTo>
                  <a:pt x="0" y="0"/>
                </a:moveTo>
                <a:lnTo>
                  <a:pt x="2930201" y="0"/>
                </a:lnTo>
                <a:lnTo>
                  <a:pt x="2930201" y="5198125"/>
                </a:lnTo>
                <a:lnTo>
                  <a:pt x="3161396" y="5198125"/>
                </a:lnTo>
                <a:lnTo>
                  <a:pt x="3161396" y="5168096"/>
                </a:lnTo>
                <a:lnTo>
                  <a:pt x="3431658" y="5168096"/>
                </a:lnTo>
                <a:lnTo>
                  <a:pt x="3431658" y="5445324"/>
                </a:lnTo>
                <a:lnTo>
                  <a:pt x="3161396" y="5445324"/>
                </a:lnTo>
                <a:lnTo>
                  <a:pt x="3161396" y="5414635"/>
                </a:lnTo>
                <a:lnTo>
                  <a:pt x="2930201" y="5414635"/>
                </a:lnTo>
                <a:lnTo>
                  <a:pt x="2930201" y="5778250"/>
                </a:lnTo>
                <a:lnTo>
                  <a:pt x="0" y="5778250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4951C-D289-5600-E8E6-F2A2B61EB912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9A2FEA-7E3C-B3D8-83B2-D8E22EB01F53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091FB9-4B1B-5335-AA07-B41A8BC82BBF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B38521-4659-1344-B424-50220D5E4332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0FEB69-BF3A-7BCF-C62F-EEC14A48384A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AA23DC-2DD2-2A9F-0BB3-F09852FEBFCD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BFEC94-D61C-A758-0454-29E68F0C5BD8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4FEE36-36E6-59CD-77D5-2634998A64F7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142A3C06-F037-3F30-900C-86AFD11BE5DC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13D5CE12-0220-363B-81C4-97A3BB9BEF40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55CBB8-9246-995A-92CF-A4ACDBB04464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B4030-EC8C-F8C0-371B-4C9CA4EA2715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43E60450-A2B7-6324-329E-A2DBB1899D30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FB81A94-B1AD-4296-2A43-2514158785D3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2A4E27F1-6935-B13D-6FC1-DDF9A56263E9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536E693B-5A05-A10D-533C-9D4412FFDE65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70FFB113-6ED7-B2C4-5AB9-C2562ACB042D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D80ECA79-FDCC-19FA-691C-D9651ACD3FE7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C5756731-0CAC-5348-714C-C8FDE5955C35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2C31F541-9111-DC5B-B3CA-3125AA8F5529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6D87F719-3457-0240-7DBD-512DEFC64501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FA8BACC-E814-9CDD-FA9D-67B60457CB9D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91D11044-8DDC-3D91-FF95-2AFD0874A829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F1B4373-7D0D-CC90-DC34-3220BA72B3A9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33D9DA-1A3D-EBCC-E75B-C33CBB7397DF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C1468C-ED66-5BC6-086A-8EBFB02FF4BE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9AD9EF78-E041-07B7-E227-0D6D6F123FB9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2C7F46F-0633-7A50-4812-44C991A58FA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976C04E1-0D3A-1E37-21E0-51BA310F9A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393512D8-7DF5-493E-D6E1-36B39CB11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C945D692-5EB2-6C9F-FD13-C6D75F7005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C8A55C2-3E47-9351-BA59-0E512C1CBC10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C49F2E6-0B35-70B6-965A-A90467D7EC2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F68EE1B2-DD52-EB0D-F326-9D1FBD6BC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60AB0785-511C-8B36-E895-1579E2D27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E221226D-00DD-D240-4F4D-9E100D04AAD9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08CC0C8-92EB-5036-D74F-1AF3EF2BD23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FCFDD98C-C63F-DD9A-DC40-106341BA2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74DC57F9-4FE0-53D7-FE5C-AD552DAF6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3A11A8DA-4B06-3ACB-5C46-82AEC81575FE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6102402E-A043-619E-8239-CCF39334228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8FE47B3F-9DAD-47EF-1FB4-17ACFEAAB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EBEBB32D-9BDD-39BD-A0C5-CEAF455865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68CE4907-6DF4-307C-60F2-D4CC33EBA5B1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DD52D324-A0FF-E105-7DB4-99228D33770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9F5DCC5B-866C-2FC5-ABEB-C597C1617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58C66234-1660-1BDD-EB69-6CCBD86AF2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F685804B-4004-9315-D560-CDE67D944B50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EF527502-74DD-DD4C-8F32-248CF549AF0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6EF098E9-8F43-76D8-6C47-917C77A6103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F91C4280-B378-8ABE-6D0F-C55B67DA3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4D156A98-E632-9CB4-4D16-2891E0FDD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1C8AF24F-28C9-E7D6-CB27-55B61109FFED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9B69BC7F-977B-D6F0-AC94-84B3BC42796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076BF6DB-3956-653F-C68B-FB5D7E31B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A6014F21-2F59-7154-BB05-F65B07403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7170C24F-2686-0856-683C-41C48A53D523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1D6534A-F18B-3C14-5ADC-F267984453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6DA9F815-25D6-CF07-E395-2380F1D77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EAD9D009-A264-B3C6-0DF0-BE0D9C7EB5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77F119C-C506-21BF-27E5-F0E7C936DB91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D2D471DD-EBF6-AC38-4FD6-A230EF730C7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32BF0323-8280-52C2-A0B2-3B99922FD9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E64DED93-009E-4478-FE6B-AC8A7728E7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6E4012FC-CFE1-F75B-C777-65E9D3C4C4D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1BB1FE66-1E8D-0B5C-E551-E97F80E90A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1C9B14BB-DA90-0AB0-C5FB-8FA83635D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1C56DC17-F45D-392A-724C-B39AE5407B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72C4FD3-5D3F-4149-D79D-2B01A8C01CBD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9DC4F41-E3E3-233A-5D66-3CC298FA25F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978E502-4283-82F4-241D-9DB17685BEE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EC5205C-82C1-4F09-6A82-50C12830AF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948E48F-4C01-52AE-7BE5-39C42DDF7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0085545A-F898-3AC8-D075-10B55E94A120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684A717-0420-BFDA-77C3-BB60ACCD776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9045BA58-B539-4391-D2BD-007DA8FB5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F560FCBB-1C06-601D-063E-1F010C4597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3B92FB6F-F089-9E0A-2FF2-B97C47192C7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19DB91E1-8A2E-1706-EBA1-FDE4042C8FF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C047A2C5-B44C-1B35-2543-ABCBCD373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9C58C20F-B440-A2A2-8ED9-F83F01D4FC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94A995D3-6956-EDA5-31D4-2D083113240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8BF8CF9-BED4-46C9-C851-336319A5678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7EB3DC85-0841-7EB4-BBF9-237A645E6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6664355A-B962-5DDB-C6E5-7B00549AD8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333D776-19A5-9EC9-EBBF-DACF18019F8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6981BB1-FF32-8D69-0986-972796BA866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762FB8F8-E643-5966-2191-BCF7D43F9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923115E-D56F-34D9-F646-A2C0CA1038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0FC4B8C4-C3B8-895C-574D-478936603DA4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F5B25441-F24D-3BD5-7948-9B31F8D664E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B13F6E0A-6BB9-DAD1-C3A2-9F08DA3CD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8A29812-21FE-8BD8-9E23-6465C9ECE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D2101021-9673-BFFC-E5C0-FBD700D616C1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A174DAF1-30A3-7BB4-C88B-4B4D2FC0825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7968CEAE-87C4-9894-47C3-9B485AFFB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F6787ABF-4015-8CDB-CD67-56AB65B03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44F246F-9F37-7480-C77F-0F3754E6260F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DF20737-9EB6-9F9F-520D-C18231D7CA00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F47F4F85-F31F-2AA2-B821-8B947C404DA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0727D459-FBB2-F8E3-EA46-2B65EB57EB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63673E97-B564-D3E7-E0D7-2DF5A1A04F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7834394-83F3-0498-AF1F-62F16371CF70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565885EE-E7A0-F4D0-E8A7-05C178D196A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294787F2-999C-D4A9-17C4-0CBE0DFD0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4AB5B5F1-C912-E382-BD42-1183A17A06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C3CA215B-9BA8-1F71-7BF8-214B3A3CAA0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38346DE-F7FC-849D-F11F-2E8E1664142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07E79866-428B-7457-8139-8FC285E71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A734B788-3CB6-8FF5-233A-F72D16762B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5E92E57-281E-F21C-BC5F-CE7706A71133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24FEB3E2-9ECD-39DF-E78E-31BB3C614D7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78A53317-D2C4-95A8-A141-C27A3222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39F21FC9-D462-64DA-965F-1B908FFFE8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7B441DF4-B9D3-A20F-B4BC-765574306834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ACDAB33-686F-6E30-46B3-2D467DDF3AC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D4B389C1-9B0A-CC56-6D14-DA6AB9F7C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176DA40-44E4-2852-7FC2-267C7A2404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253BBAC-4AA5-1CC8-80E9-660DDC894049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339AD21B-457C-174C-4CAA-E847BCA5D24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35C2B80E-7E32-A8F1-6CAE-C7727BDF7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3BC41437-8067-CE58-A4E7-CEFB0BA88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E2F25D10-40FB-095B-62E2-D21EF2EDF5EA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302423C-1199-350F-7B8C-FA32CEA589E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DC290DAE-8802-F9C8-83C6-5BC21A13B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402D88F1-88E6-FBC3-A44B-C00D155874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17F62CC8-0DD9-F410-2C21-7DA9D65A99E8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4994B91-D3AF-BB24-2DD7-FE0C1CAB8563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92B411B-055B-65EB-8148-B3CC95C844C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FA14C335-1D0E-79F9-3911-4C89996C1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B99F7748-4D39-02A8-7EE8-28B5725ED0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1EF1E1AF-2788-5B87-9D41-A50CB420201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12FE94B-D3C2-C11B-B42A-D5BF531DFAB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A836AC0D-1F2C-7E6D-55A2-0619C5623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E7B3AB32-EDE5-903F-A76D-E22D5E9E6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21CCD1E-ED4F-3FD8-684F-61CCA9B762C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BE4765C-0BDD-1EF0-38C6-B3235B052FF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4AC9FCFA-114C-3DDD-BA78-6D61A3FD9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E38F9249-F658-76BF-EA64-7A4020ACC1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C9A58F75-4776-6726-C941-4DFFDB0F8043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AAC7921-1C63-D916-F0A4-3666BC049C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B1A7C689-F2B3-ABB8-AC1A-4EEEE675C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A4C7AB71-30CD-1FD8-2936-6A17C3806C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FA0F060-5EDD-A358-AF1C-CA71DF65C4D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053AF7E0-5415-890A-BF26-9CF783157DC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E5EDEA99-C439-D746-2184-DA691BAA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CD8B5F6F-5E00-CC36-6FEC-ED446E232C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A6B718CA-E03D-189C-F16C-1E57E066681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27CFA38E-6731-77FD-9AE2-ACFE02FC012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21C36E8C-2D25-F413-05B5-FEE2C5E7EB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E825F494-AF23-0C0C-3CD7-DBA009CD3C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7C0BC347-33D6-1128-F7F1-A732B0636D9D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14B547E-448B-B6A2-BCC8-EB15C3635E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53799D4F-0924-1903-8130-6DDD29262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D21F1642-C0AA-0EFF-86B6-B389B9717F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892CABBF-9FEE-8292-7D0E-37C84F44EB55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00BA022E-EC24-E984-61B1-241EF8C9247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C78C4784-C557-F379-3D75-92259084A7B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ADC92627-1C5E-81C0-F911-6800D49FF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33A57FE-9AC1-4C9D-29AA-B7B5CCFA1F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5ADD3867-F53B-C037-9850-5BDBA5A46670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4414E123-0C4A-98A7-EA5C-586577CA008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3C1FFDF8-281C-F033-78A2-FE7EF3F20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4D725D19-4733-DD80-3E4A-B3C3D7E427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2B24F1DF-ADE5-04AC-D9FC-1794AE17C0F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6BAD2207-7017-A124-A202-5D52AF86CBB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0844835C-3891-B395-FD7A-495EE5B772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98213D9F-FB16-7ED6-3E9C-09EC2D4985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548A602D-D364-A212-00B5-48D5B29129B3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6B8F7F8E-F2F6-B683-82A9-F2453D9004B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31FB2A3-FAFC-5772-A500-5F7B7625602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5C22BABD-0F56-32CA-07DE-FA7BB4743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7E875D50-DBF1-A2C5-4054-0360F596EF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3A612EE-9755-07C7-E483-92AE1C8925BD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23614D7-9BA6-0BD4-6BC7-1EF6B048699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8DF7172C-6CAA-E35A-5ABC-34D510568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986F8E1A-D689-FA17-D0E6-B1B1EBBB8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F5593C48-F1CE-4040-40E9-6F5D49AA0CF8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A83C8F54-B3A4-562B-22A6-74B50803BC6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556C6C34-D481-82D4-F0ED-C2F313F3B1F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5DA23DB4-F8B8-5E95-5BAA-8E8A916D5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9E16FE73-E49C-39AE-A0A3-5D414AFC7F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B76448D6-BD44-E18A-1AFA-96BAF0343453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7A864E9-7C46-5919-CB74-D0B08A08E3E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41094D65-6097-FA2F-0503-9DDA8771D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6B521A8C-0794-8F36-5251-0636180B48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83611995-C5D7-0973-B283-8FEC1956009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36C634A8-84E9-EBD3-06C2-385A5E6258B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F4870B68-5B5C-8B81-3B7B-88819B133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0B01460D-DA44-85C5-70EF-8AB4CB8B7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160437F4-D029-0640-1E7D-C2D06D2A18E5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F282D02A-266E-EB49-935E-308049D4C59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8B6C83BA-E9BA-E7D9-BFA0-5DFB46D1977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6A028E8B-BFB3-ED6E-2000-9BDA83181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2F270579-4622-06B8-8059-D3256A3245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A53A5B2E-A7D7-E1F6-045C-ED5222FD5CE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C276558A-DEDD-3E4E-C0E9-4ED1C34A58A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73C6D1D7-A18C-2E73-027F-BCDBF11D7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0CE24FBC-473E-4ECC-80B6-DFE7EDC02C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51F877D3-108B-C4B2-794D-0132D8761EF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653B3AD2-F090-9F23-2270-0B30B125AC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44FF04C8-AA2D-726E-C782-9BEF4EF18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579E545F-A859-79A1-0B1C-3F404B2408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8EAAB768-E3EB-6195-9903-E783E0F712D9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8966630C-64C8-3778-EFD7-FA761960861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BDB482C7-6CC2-33F4-3CD8-930FDA52338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A9B5BD94-6EE3-940B-ACC2-DE7360034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1CAF9BB3-A885-A6D2-3357-1A4E2E9B47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EDC135B2-F008-5267-9AC4-E9901B650B6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2E84FA7E-FE9F-EBB0-9CF1-BA2D53B47B4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CABB1B6F-7DED-14DE-AADE-3C763BF70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C3B837C9-308D-9FFD-6C53-C49978817B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506CEE7F-CC62-8123-E8C2-3B6117634F3B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B16E9470-9174-B08F-8437-476BBCD7172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C895197F-97BE-B611-3516-3E074040A22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A59BCE44-9400-0C43-AA09-462F7518D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D83A9569-406A-6925-CDAE-30FE534E56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A59A911C-02AA-149F-EB5A-D6906334C1E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0AC4E238-BF52-047D-68E5-7FB10A39970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1519592A-F049-9ED5-F4DB-FC859F3EB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E047E2F3-1EF1-ECD5-0964-CBB1AB7D2C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6A6593F5-3A08-85DF-EEE5-CC05D929C26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377C0204-5A72-E62E-EACE-BD3856BEFB3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F8603349-69D2-E187-322F-C8089AAFD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F6BCFACC-164B-7238-E691-EB3F636503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86AAD7-6AC4-0312-A6C8-31D028975798}"/>
              </a:ext>
            </a:extLst>
          </p:cNvPr>
          <p:cNvGrpSpPr/>
          <p:nvPr/>
        </p:nvGrpSpPr>
        <p:grpSpPr>
          <a:xfrm>
            <a:off x="7056281" y="1064421"/>
            <a:ext cx="3423400" cy="6433658"/>
            <a:chOff x="5880234" y="887017"/>
            <a:chExt cx="2852833" cy="5361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7ADDAD6-D5EE-B8B7-97B0-5927D0148389}"/>
                </a:ext>
              </a:extLst>
            </p:cNvPr>
            <p:cNvSpPr/>
            <p:nvPr/>
          </p:nvSpPr>
          <p:spPr>
            <a:xfrm rot="16200000">
              <a:off x="4247406" y="4393929"/>
              <a:ext cx="349262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0AD846-624B-E803-7611-BB4A9EEF97EE}"/>
                </a:ext>
              </a:extLst>
            </p:cNvPr>
            <p:cNvSpPr/>
            <p:nvPr/>
          </p:nvSpPr>
          <p:spPr>
            <a:xfrm rot="16200000">
              <a:off x="4896964" y="4393928"/>
              <a:ext cx="3492628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09B9E51-D507-85A3-B190-0D6C40305F6D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35C602D-B37B-D143-C2D0-9277EDC7D932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12D7669-928E-ABE7-CB4C-BA254099D000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2A67C84-37B9-9DCF-5456-993203F09E71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BCF853-7F64-5819-8EFF-AE26298E7517}"/>
              </a:ext>
            </a:extLst>
          </p:cNvPr>
          <p:cNvGrpSpPr/>
          <p:nvPr/>
        </p:nvGrpSpPr>
        <p:grpSpPr>
          <a:xfrm>
            <a:off x="8173576" y="2290339"/>
            <a:ext cx="1515384" cy="1349252"/>
            <a:chOff x="6811313" y="1908615"/>
            <a:chExt cx="1262820" cy="1124377"/>
          </a:xfrm>
          <a:pattFill prst="horzBrick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59AD00-B74F-A3ED-20C4-C35F4174B5D0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49CA35-9E95-DA0E-3278-3676922269B9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DBC8C3-1BD2-779E-278F-0B5D0C1D773B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8849D66F-2BA8-8667-A548-48C4B88D9842}"/>
              </a:ext>
            </a:extLst>
          </p:cNvPr>
          <p:cNvSpPr/>
          <p:nvPr/>
        </p:nvSpPr>
        <p:spPr>
          <a:xfrm>
            <a:off x="2804540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3187E9-A47B-63F4-F254-5DA9AEDC0A1E}"/>
              </a:ext>
            </a:extLst>
          </p:cNvPr>
          <p:cNvGrpSpPr/>
          <p:nvPr/>
        </p:nvGrpSpPr>
        <p:grpSpPr>
          <a:xfrm>
            <a:off x="6595804" y="629788"/>
            <a:ext cx="3519592" cy="7027268"/>
            <a:chOff x="5496503" y="535479"/>
            <a:chExt cx="2932993" cy="5856057"/>
          </a:xfrm>
          <a:solidFill>
            <a:srgbClr val="0070C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AB9E1F8-4D5F-9304-0AF2-7DFE69ADF30A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45B8A83-2326-C279-968E-43449D1CD289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B5135C6-C607-3DDC-5162-69A80AC819F5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C4E5127-6323-EB1C-736F-90CA48D87A02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9F6D85-BFC9-A3F5-4915-19BA3C99A2E5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93BF339-01E8-2FF2-8B97-55E0EA9D6266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D06732-6798-C1A9-38FD-4EDB02DE2094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5961517-FF50-7E6E-1987-E89214E69F1A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76AE84-8582-8DDC-A84D-9182CBC95C7A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7BF2E9D-858F-FEEC-880A-BC593A2DC501}"/>
              </a:ext>
            </a:extLst>
          </p:cNvPr>
          <p:cNvSpPr txBox="1"/>
          <p:nvPr/>
        </p:nvSpPr>
        <p:spPr>
          <a:xfrm>
            <a:off x="0" y="31607"/>
            <a:ext cx="181203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</a:t>
            </a:r>
            <a:r>
              <a:rPr lang="ko-KR" altLang="en-US" sz="2000" dirty="0"/>
              <a:t>층 </a:t>
            </a:r>
            <a:r>
              <a:rPr lang="en-US" altLang="ko-KR" sz="2000" dirty="0"/>
              <a:t>Metal</a:t>
            </a:r>
            <a:r>
              <a:rPr lang="ko-KR" altLang="en-US" sz="2000" dirty="0"/>
              <a:t> 표시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585821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B6AA0-2FE1-37E5-65EE-E64866121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6ECA52-5584-2CA5-0A9A-4DAF83C73C57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C714BE9-FAA8-8457-0DEA-529E3A201754}"/>
              </a:ext>
            </a:extLst>
          </p:cNvPr>
          <p:cNvSpPr/>
          <p:nvPr/>
        </p:nvSpPr>
        <p:spPr>
          <a:xfrm>
            <a:off x="6499481" y="619317"/>
            <a:ext cx="5326380" cy="7052315"/>
          </a:xfrm>
          <a:custGeom>
            <a:avLst/>
            <a:gdLst>
              <a:gd name="connsiteX0" fmla="*/ 9525 w 4438650"/>
              <a:gd name="connsiteY0" fmla="*/ 0 h 5867400"/>
              <a:gd name="connsiteX1" fmla="*/ 638175 w 4438650"/>
              <a:gd name="connsiteY1" fmla="*/ 0 h 5867400"/>
              <a:gd name="connsiteX2" fmla="*/ 638175 w 4438650"/>
              <a:gd name="connsiteY2" fmla="*/ 352425 h 5867400"/>
              <a:gd name="connsiteX3" fmla="*/ 1143000 w 4438650"/>
              <a:gd name="connsiteY3" fmla="*/ 352425 h 5867400"/>
              <a:gd name="connsiteX4" fmla="*/ 1143000 w 4438650"/>
              <a:gd name="connsiteY4" fmla="*/ 19050 h 5867400"/>
              <a:gd name="connsiteX5" fmla="*/ 1952625 w 4438650"/>
              <a:gd name="connsiteY5" fmla="*/ 19050 h 5867400"/>
              <a:gd name="connsiteX6" fmla="*/ 1952625 w 4438650"/>
              <a:gd name="connsiteY6" fmla="*/ 381000 h 5867400"/>
              <a:gd name="connsiteX7" fmla="*/ 3181350 w 4438650"/>
              <a:gd name="connsiteY7" fmla="*/ 381000 h 5867400"/>
              <a:gd name="connsiteX8" fmla="*/ 3181350 w 4438650"/>
              <a:gd name="connsiteY8" fmla="*/ 9525 h 5867400"/>
              <a:gd name="connsiteX9" fmla="*/ 4438650 w 4438650"/>
              <a:gd name="connsiteY9" fmla="*/ 9525 h 5867400"/>
              <a:gd name="connsiteX10" fmla="*/ 4438650 w 4438650"/>
              <a:gd name="connsiteY10" fmla="*/ 5800725 h 5867400"/>
              <a:gd name="connsiteX11" fmla="*/ 3067050 w 4438650"/>
              <a:gd name="connsiteY11" fmla="*/ 5800725 h 5867400"/>
              <a:gd name="connsiteX12" fmla="*/ 3067050 w 4438650"/>
              <a:gd name="connsiteY12" fmla="*/ 5438775 h 5867400"/>
              <a:gd name="connsiteX13" fmla="*/ 1952625 w 4438650"/>
              <a:gd name="connsiteY13" fmla="*/ 5438775 h 5867400"/>
              <a:gd name="connsiteX14" fmla="*/ 1952625 w 4438650"/>
              <a:gd name="connsiteY14" fmla="*/ 5867400 h 5867400"/>
              <a:gd name="connsiteX15" fmla="*/ 1438275 w 4438650"/>
              <a:gd name="connsiteY15" fmla="*/ 5867400 h 5867400"/>
              <a:gd name="connsiteX16" fmla="*/ 1438275 w 4438650"/>
              <a:gd name="connsiteY16" fmla="*/ 5448300 h 5867400"/>
              <a:gd name="connsiteX17" fmla="*/ 457200 w 4438650"/>
              <a:gd name="connsiteY17" fmla="*/ 5448300 h 5867400"/>
              <a:gd name="connsiteX18" fmla="*/ 457200 w 4438650"/>
              <a:gd name="connsiteY18" fmla="*/ 5076825 h 5867400"/>
              <a:gd name="connsiteX19" fmla="*/ 0 w 4438650"/>
              <a:gd name="connsiteY19" fmla="*/ 5076825 h 5867400"/>
              <a:gd name="connsiteX20" fmla="*/ 9525 w 4438650"/>
              <a:gd name="connsiteY20" fmla="*/ 0 h 5867400"/>
              <a:gd name="connsiteX0" fmla="*/ 9525 w 4438650"/>
              <a:gd name="connsiteY0" fmla="*/ 0 h 5869305"/>
              <a:gd name="connsiteX1" fmla="*/ 638175 w 4438650"/>
              <a:gd name="connsiteY1" fmla="*/ 0 h 5869305"/>
              <a:gd name="connsiteX2" fmla="*/ 638175 w 4438650"/>
              <a:gd name="connsiteY2" fmla="*/ 352425 h 5869305"/>
              <a:gd name="connsiteX3" fmla="*/ 1143000 w 4438650"/>
              <a:gd name="connsiteY3" fmla="*/ 352425 h 5869305"/>
              <a:gd name="connsiteX4" fmla="*/ 1143000 w 4438650"/>
              <a:gd name="connsiteY4" fmla="*/ 19050 h 5869305"/>
              <a:gd name="connsiteX5" fmla="*/ 1952625 w 4438650"/>
              <a:gd name="connsiteY5" fmla="*/ 19050 h 5869305"/>
              <a:gd name="connsiteX6" fmla="*/ 1952625 w 4438650"/>
              <a:gd name="connsiteY6" fmla="*/ 381000 h 5869305"/>
              <a:gd name="connsiteX7" fmla="*/ 3181350 w 4438650"/>
              <a:gd name="connsiteY7" fmla="*/ 381000 h 5869305"/>
              <a:gd name="connsiteX8" fmla="*/ 3181350 w 4438650"/>
              <a:gd name="connsiteY8" fmla="*/ 9525 h 5869305"/>
              <a:gd name="connsiteX9" fmla="*/ 4438650 w 4438650"/>
              <a:gd name="connsiteY9" fmla="*/ 9525 h 5869305"/>
              <a:gd name="connsiteX10" fmla="*/ 4438650 w 4438650"/>
              <a:gd name="connsiteY10" fmla="*/ 5800725 h 5869305"/>
              <a:gd name="connsiteX11" fmla="*/ 3067050 w 4438650"/>
              <a:gd name="connsiteY11" fmla="*/ 5869305 h 5869305"/>
              <a:gd name="connsiteX12" fmla="*/ 3067050 w 4438650"/>
              <a:gd name="connsiteY12" fmla="*/ 5438775 h 5869305"/>
              <a:gd name="connsiteX13" fmla="*/ 1952625 w 4438650"/>
              <a:gd name="connsiteY13" fmla="*/ 5438775 h 5869305"/>
              <a:gd name="connsiteX14" fmla="*/ 1952625 w 4438650"/>
              <a:gd name="connsiteY14" fmla="*/ 5867400 h 5869305"/>
              <a:gd name="connsiteX15" fmla="*/ 1438275 w 4438650"/>
              <a:gd name="connsiteY15" fmla="*/ 5867400 h 5869305"/>
              <a:gd name="connsiteX16" fmla="*/ 1438275 w 4438650"/>
              <a:gd name="connsiteY16" fmla="*/ 5448300 h 5869305"/>
              <a:gd name="connsiteX17" fmla="*/ 457200 w 4438650"/>
              <a:gd name="connsiteY17" fmla="*/ 5448300 h 5869305"/>
              <a:gd name="connsiteX18" fmla="*/ 457200 w 4438650"/>
              <a:gd name="connsiteY18" fmla="*/ 5076825 h 5869305"/>
              <a:gd name="connsiteX19" fmla="*/ 0 w 4438650"/>
              <a:gd name="connsiteY19" fmla="*/ 5076825 h 5869305"/>
              <a:gd name="connsiteX20" fmla="*/ 9525 w 4438650"/>
              <a:gd name="connsiteY20" fmla="*/ 0 h 5869305"/>
              <a:gd name="connsiteX0" fmla="*/ 9525 w 4438650"/>
              <a:gd name="connsiteY0" fmla="*/ 0 h 5884545"/>
              <a:gd name="connsiteX1" fmla="*/ 638175 w 4438650"/>
              <a:gd name="connsiteY1" fmla="*/ 0 h 5884545"/>
              <a:gd name="connsiteX2" fmla="*/ 638175 w 4438650"/>
              <a:gd name="connsiteY2" fmla="*/ 352425 h 5884545"/>
              <a:gd name="connsiteX3" fmla="*/ 1143000 w 4438650"/>
              <a:gd name="connsiteY3" fmla="*/ 352425 h 5884545"/>
              <a:gd name="connsiteX4" fmla="*/ 1143000 w 4438650"/>
              <a:gd name="connsiteY4" fmla="*/ 19050 h 5884545"/>
              <a:gd name="connsiteX5" fmla="*/ 1952625 w 4438650"/>
              <a:gd name="connsiteY5" fmla="*/ 19050 h 5884545"/>
              <a:gd name="connsiteX6" fmla="*/ 1952625 w 4438650"/>
              <a:gd name="connsiteY6" fmla="*/ 381000 h 5884545"/>
              <a:gd name="connsiteX7" fmla="*/ 3181350 w 4438650"/>
              <a:gd name="connsiteY7" fmla="*/ 381000 h 5884545"/>
              <a:gd name="connsiteX8" fmla="*/ 3181350 w 4438650"/>
              <a:gd name="connsiteY8" fmla="*/ 9525 h 5884545"/>
              <a:gd name="connsiteX9" fmla="*/ 4438650 w 4438650"/>
              <a:gd name="connsiteY9" fmla="*/ 9525 h 5884545"/>
              <a:gd name="connsiteX10" fmla="*/ 4431030 w 4438650"/>
              <a:gd name="connsiteY10" fmla="*/ 5884545 h 5884545"/>
              <a:gd name="connsiteX11" fmla="*/ 3067050 w 4438650"/>
              <a:gd name="connsiteY11" fmla="*/ 5869305 h 5884545"/>
              <a:gd name="connsiteX12" fmla="*/ 3067050 w 4438650"/>
              <a:gd name="connsiteY12" fmla="*/ 5438775 h 5884545"/>
              <a:gd name="connsiteX13" fmla="*/ 1952625 w 4438650"/>
              <a:gd name="connsiteY13" fmla="*/ 5438775 h 5884545"/>
              <a:gd name="connsiteX14" fmla="*/ 1952625 w 4438650"/>
              <a:gd name="connsiteY14" fmla="*/ 5867400 h 5884545"/>
              <a:gd name="connsiteX15" fmla="*/ 1438275 w 4438650"/>
              <a:gd name="connsiteY15" fmla="*/ 5867400 h 5884545"/>
              <a:gd name="connsiteX16" fmla="*/ 1438275 w 4438650"/>
              <a:gd name="connsiteY16" fmla="*/ 5448300 h 5884545"/>
              <a:gd name="connsiteX17" fmla="*/ 457200 w 4438650"/>
              <a:gd name="connsiteY17" fmla="*/ 5448300 h 5884545"/>
              <a:gd name="connsiteX18" fmla="*/ 457200 w 4438650"/>
              <a:gd name="connsiteY18" fmla="*/ 5076825 h 5884545"/>
              <a:gd name="connsiteX19" fmla="*/ 0 w 4438650"/>
              <a:gd name="connsiteY19" fmla="*/ 5076825 h 5884545"/>
              <a:gd name="connsiteX20" fmla="*/ 9525 w 4438650"/>
              <a:gd name="connsiteY20" fmla="*/ 0 h 5884545"/>
              <a:gd name="connsiteX0" fmla="*/ 9525 w 4438650"/>
              <a:gd name="connsiteY0" fmla="*/ 0 h 5884549"/>
              <a:gd name="connsiteX1" fmla="*/ 638175 w 4438650"/>
              <a:gd name="connsiteY1" fmla="*/ 0 h 5884549"/>
              <a:gd name="connsiteX2" fmla="*/ 638175 w 4438650"/>
              <a:gd name="connsiteY2" fmla="*/ 352425 h 5884549"/>
              <a:gd name="connsiteX3" fmla="*/ 1143000 w 4438650"/>
              <a:gd name="connsiteY3" fmla="*/ 352425 h 5884549"/>
              <a:gd name="connsiteX4" fmla="*/ 1143000 w 4438650"/>
              <a:gd name="connsiteY4" fmla="*/ 19050 h 5884549"/>
              <a:gd name="connsiteX5" fmla="*/ 1952625 w 4438650"/>
              <a:gd name="connsiteY5" fmla="*/ 19050 h 5884549"/>
              <a:gd name="connsiteX6" fmla="*/ 1952625 w 4438650"/>
              <a:gd name="connsiteY6" fmla="*/ 381000 h 5884549"/>
              <a:gd name="connsiteX7" fmla="*/ 3181350 w 4438650"/>
              <a:gd name="connsiteY7" fmla="*/ 381000 h 5884549"/>
              <a:gd name="connsiteX8" fmla="*/ 3181350 w 4438650"/>
              <a:gd name="connsiteY8" fmla="*/ 9525 h 5884549"/>
              <a:gd name="connsiteX9" fmla="*/ 4438650 w 4438650"/>
              <a:gd name="connsiteY9" fmla="*/ 9525 h 5884549"/>
              <a:gd name="connsiteX10" fmla="*/ 4431030 w 4438650"/>
              <a:gd name="connsiteY10" fmla="*/ 5884545 h 5884549"/>
              <a:gd name="connsiteX11" fmla="*/ 3067050 w 4438650"/>
              <a:gd name="connsiteY11" fmla="*/ 5869305 h 5884549"/>
              <a:gd name="connsiteX12" fmla="*/ 3067050 w 4438650"/>
              <a:gd name="connsiteY12" fmla="*/ 5438775 h 5884549"/>
              <a:gd name="connsiteX13" fmla="*/ 1952625 w 4438650"/>
              <a:gd name="connsiteY13" fmla="*/ 5438775 h 5884549"/>
              <a:gd name="connsiteX14" fmla="*/ 1952625 w 4438650"/>
              <a:gd name="connsiteY14" fmla="*/ 5867400 h 5884549"/>
              <a:gd name="connsiteX15" fmla="*/ 1438275 w 4438650"/>
              <a:gd name="connsiteY15" fmla="*/ 5867400 h 5884549"/>
              <a:gd name="connsiteX16" fmla="*/ 1438275 w 4438650"/>
              <a:gd name="connsiteY16" fmla="*/ 5448300 h 5884549"/>
              <a:gd name="connsiteX17" fmla="*/ 457200 w 4438650"/>
              <a:gd name="connsiteY17" fmla="*/ 5448300 h 5884549"/>
              <a:gd name="connsiteX18" fmla="*/ 457200 w 4438650"/>
              <a:gd name="connsiteY18" fmla="*/ 5076825 h 5884549"/>
              <a:gd name="connsiteX19" fmla="*/ 0 w 4438650"/>
              <a:gd name="connsiteY19" fmla="*/ 5076825 h 5884549"/>
              <a:gd name="connsiteX20" fmla="*/ 9525 w 4438650"/>
              <a:gd name="connsiteY20" fmla="*/ 0 h 5884549"/>
              <a:gd name="connsiteX0" fmla="*/ 9525 w 4438650"/>
              <a:gd name="connsiteY0" fmla="*/ 0 h 5876929"/>
              <a:gd name="connsiteX1" fmla="*/ 638175 w 4438650"/>
              <a:gd name="connsiteY1" fmla="*/ 0 h 5876929"/>
              <a:gd name="connsiteX2" fmla="*/ 638175 w 4438650"/>
              <a:gd name="connsiteY2" fmla="*/ 352425 h 5876929"/>
              <a:gd name="connsiteX3" fmla="*/ 1143000 w 4438650"/>
              <a:gd name="connsiteY3" fmla="*/ 352425 h 5876929"/>
              <a:gd name="connsiteX4" fmla="*/ 1143000 w 4438650"/>
              <a:gd name="connsiteY4" fmla="*/ 19050 h 5876929"/>
              <a:gd name="connsiteX5" fmla="*/ 1952625 w 4438650"/>
              <a:gd name="connsiteY5" fmla="*/ 19050 h 5876929"/>
              <a:gd name="connsiteX6" fmla="*/ 1952625 w 4438650"/>
              <a:gd name="connsiteY6" fmla="*/ 381000 h 5876929"/>
              <a:gd name="connsiteX7" fmla="*/ 3181350 w 4438650"/>
              <a:gd name="connsiteY7" fmla="*/ 381000 h 5876929"/>
              <a:gd name="connsiteX8" fmla="*/ 3181350 w 4438650"/>
              <a:gd name="connsiteY8" fmla="*/ 9525 h 5876929"/>
              <a:gd name="connsiteX9" fmla="*/ 4438650 w 4438650"/>
              <a:gd name="connsiteY9" fmla="*/ 9525 h 5876929"/>
              <a:gd name="connsiteX10" fmla="*/ 4423410 w 4438650"/>
              <a:gd name="connsiteY10" fmla="*/ 5876925 h 5876929"/>
              <a:gd name="connsiteX11" fmla="*/ 3067050 w 4438650"/>
              <a:gd name="connsiteY11" fmla="*/ 5869305 h 5876929"/>
              <a:gd name="connsiteX12" fmla="*/ 3067050 w 4438650"/>
              <a:gd name="connsiteY12" fmla="*/ 5438775 h 5876929"/>
              <a:gd name="connsiteX13" fmla="*/ 1952625 w 4438650"/>
              <a:gd name="connsiteY13" fmla="*/ 5438775 h 5876929"/>
              <a:gd name="connsiteX14" fmla="*/ 1952625 w 4438650"/>
              <a:gd name="connsiteY14" fmla="*/ 5867400 h 5876929"/>
              <a:gd name="connsiteX15" fmla="*/ 1438275 w 4438650"/>
              <a:gd name="connsiteY15" fmla="*/ 5867400 h 5876929"/>
              <a:gd name="connsiteX16" fmla="*/ 1438275 w 4438650"/>
              <a:gd name="connsiteY16" fmla="*/ 5448300 h 5876929"/>
              <a:gd name="connsiteX17" fmla="*/ 457200 w 4438650"/>
              <a:gd name="connsiteY17" fmla="*/ 5448300 h 5876929"/>
              <a:gd name="connsiteX18" fmla="*/ 457200 w 4438650"/>
              <a:gd name="connsiteY18" fmla="*/ 5076825 h 5876929"/>
              <a:gd name="connsiteX19" fmla="*/ 0 w 4438650"/>
              <a:gd name="connsiteY19" fmla="*/ 5076825 h 5876929"/>
              <a:gd name="connsiteX20" fmla="*/ 9525 w 4438650"/>
              <a:gd name="connsiteY20" fmla="*/ 0 h 587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38650" h="5876929">
                <a:moveTo>
                  <a:pt x="9525" y="0"/>
                </a:moveTo>
                <a:lnTo>
                  <a:pt x="638175" y="0"/>
                </a:lnTo>
                <a:lnTo>
                  <a:pt x="638175" y="352425"/>
                </a:lnTo>
                <a:lnTo>
                  <a:pt x="1143000" y="352425"/>
                </a:lnTo>
                <a:lnTo>
                  <a:pt x="1143000" y="19050"/>
                </a:lnTo>
                <a:lnTo>
                  <a:pt x="1952625" y="19050"/>
                </a:lnTo>
                <a:lnTo>
                  <a:pt x="1952625" y="381000"/>
                </a:lnTo>
                <a:lnTo>
                  <a:pt x="3181350" y="381000"/>
                </a:lnTo>
                <a:lnTo>
                  <a:pt x="3181350" y="9525"/>
                </a:lnTo>
                <a:lnTo>
                  <a:pt x="4438650" y="9525"/>
                </a:lnTo>
                <a:cubicBezTo>
                  <a:pt x="4436110" y="1967865"/>
                  <a:pt x="4430395" y="5882005"/>
                  <a:pt x="4423410" y="5876925"/>
                </a:cubicBezTo>
                <a:cubicBezTo>
                  <a:pt x="4416425" y="5871845"/>
                  <a:pt x="3521710" y="5874385"/>
                  <a:pt x="3067050" y="5869305"/>
                </a:cubicBezTo>
                <a:lnTo>
                  <a:pt x="3067050" y="5438775"/>
                </a:lnTo>
                <a:lnTo>
                  <a:pt x="1952625" y="5438775"/>
                </a:lnTo>
                <a:lnTo>
                  <a:pt x="1952625" y="5867400"/>
                </a:lnTo>
                <a:lnTo>
                  <a:pt x="1438275" y="5867400"/>
                </a:lnTo>
                <a:lnTo>
                  <a:pt x="1438275" y="5448300"/>
                </a:lnTo>
                <a:lnTo>
                  <a:pt x="457200" y="5448300"/>
                </a:lnTo>
                <a:lnTo>
                  <a:pt x="457200" y="5076825"/>
                </a:lnTo>
                <a:lnTo>
                  <a:pt x="0" y="5076825"/>
                </a:lnTo>
                <a:lnTo>
                  <a:pt x="9525" y="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6C3DDFA3-B15F-F1FE-6481-4DD535D19FD8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B34FA93-E94F-1AFD-9921-3E439BA167DB}"/>
              </a:ext>
            </a:extLst>
          </p:cNvPr>
          <p:cNvSpPr/>
          <p:nvPr/>
        </p:nvSpPr>
        <p:spPr>
          <a:xfrm>
            <a:off x="2796349" y="650366"/>
            <a:ext cx="4117990" cy="6933900"/>
          </a:xfrm>
          <a:custGeom>
            <a:avLst/>
            <a:gdLst>
              <a:gd name="connsiteX0" fmla="*/ 0 w 3431658"/>
              <a:gd name="connsiteY0" fmla="*/ 0 h 5778250"/>
              <a:gd name="connsiteX1" fmla="*/ 2930201 w 3431658"/>
              <a:gd name="connsiteY1" fmla="*/ 0 h 5778250"/>
              <a:gd name="connsiteX2" fmla="*/ 2930201 w 3431658"/>
              <a:gd name="connsiteY2" fmla="*/ 5198125 h 5778250"/>
              <a:gd name="connsiteX3" fmla="*/ 3161396 w 3431658"/>
              <a:gd name="connsiteY3" fmla="*/ 5198125 h 5778250"/>
              <a:gd name="connsiteX4" fmla="*/ 3161396 w 3431658"/>
              <a:gd name="connsiteY4" fmla="*/ 5168096 h 5778250"/>
              <a:gd name="connsiteX5" fmla="*/ 3431658 w 3431658"/>
              <a:gd name="connsiteY5" fmla="*/ 5168096 h 5778250"/>
              <a:gd name="connsiteX6" fmla="*/ 3431658 w 3431658"/>
              <a:gd name="connsiteY6" fmla="*/ 5445324 h 5778250"/>
              <a:gd name="connsiteX7" fmla="*/ 3161396 w 3431658"/>
              <a:gd name="connsiteY7" fmla="*/ 5445324 h 5778250"/>
              <a:gd name="connsiteX8" fmla="*/ 3161396 w 3431658"/>
              <a:gd name="connsiteY8" fmla="*/ 5414635 h 5778250"/>
              <a:gd name="connsiteX9" fmla="*/ 2930201 w 3431658"/>
              <a:gd name="connsiteY9" fmla="*/ 5414635 h 5778250"/>
              <a:gd name="connsiteX10" fmla="*/ 2930201 w 3431658"/>
              <a:gd name="connsiteY10" fmla="*/ 5778250 h 5778250"/>
              <a:gd name="connsiteX11" fmla="*/ 0 w 3431658"/>
              <a:gd name="connsiteY11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31658" h="5778250">
                <a:moveTo>
                  <a:pt x="0" y="0"/>
                </a:moveTo>
                <a:lnTo>
                  <a:pt x="2930201" y="0"/>
                </a:lnTo>
                <a:lnTo>
                  <a:pt x="2930201" y="5198125"/>
                </a:lnTo>
                <a:lnTo>
                  <a:pt x="3161396" y="5198125"/>
                </a:lnTo>
                <a:lnTo>
                  <a:pt x="3161396" y="5168096"/>
                </a:lnTo>
                <a:lnTo>
                  <a:pt x="3431658" y="5168096"/>
                </a:lnTo>
                <a:lnTo>
                  <a:pt x="3431658" y="5445324"/>
                </a:lnTo>
                <a:lnTo>
                  <a:pt x="3161396" y="5445324"/>
                </a:lnTo>
                <a:lnTo>
                  <a:pt x="3161396" y="5414635"/>
                </a:lnTo>
                <a:lnTo>
                  <a:pt x="2930201" y="5414635"/>
                </a:lnTo>
                <a:lnTo>
                  <a:pt x="2930201" y="5778250"/>
                </a:lnTo>
                <a:lnTo>
                  <a:pt x="0" y="5778250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49255C-6A86-B179-D163-30D46EFA235B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49F214-4F30-CD06-3545-1AC99AB92C2E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1C81C9-A1D9-2420-7C45-CCCE17053FD3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6D07C9-51CC-A894-D416-D74FFCC4A40D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C972A-D98B-534D-57B7-1F0B83C0C357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E1295C-6747-B37C-7B31-AEE64C8D4525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83F559-1E06-0C80-E3C0-F2B261327C7D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18A369-0136-848D-E957-A1303875ABCA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95F0BBC0-623F-B34B-6824-CD61E097A2E9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6A82360A-2D3B-0B21-B2D6-A2DF3012DDBF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3AEE0E-2C4B-6137-F0C3-2CE5A864CFA2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A735FA-7666-5E72-2293-EEA3770B482F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44412FED-204E-4475-3E14-89E79B105C8E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BBFD8233-A074-79F0-85F1-942D5506D11E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0528E338-7DC0-C312-1B2F-C83FE5BE7ADF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EAC25A9D-1987-9969-1E81-ECDE16CBFD16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283FAE3A-1830-B654-E122-78211AFA008A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CAA52676-7D6B-FA9E-D786-1DDEF50614A0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42798817-6E90-829D-7FAB-AF9F52AFA7D9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FDC5D6F0-61B5-719F-8AE6-5822041F8818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B76DDD52-C704-23B3-858A-B5BFEB75D7CF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21CDE56-8B0D-2DF0-8149-C262E8DA5A44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EB29DC70-BA41-19AD-1255-F6FEE89C6A4B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3311C476-1D0C-5FA3-C8E2-E509704BBB16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D31ABC-6C1C-2BCD-7597-5FCC12D003FB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7B37B4-C886-4DE4-528F-5CDADF6567DF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B88CAEC-E2A2-CBE0-3DD0-BF6D03F90D3C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CB2E5619-F044-162A-A493-3A78AA308F2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3546E2DD-25FB-5C3F-990F-64F1C3D2B97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C18329DE-A21F-0A0E-4BAB-0DDDD6420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6BC673C4-DAFF-272B-7F22-1F4A49BC7C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18597AD1-52C7-E405-FD33-4A41BA718EE6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3BB0ABC-511C-D5A3-C328-3754EAABC5D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96E2A50F-40D2-F3D8-AB67-3AB374DD6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F0E686EC-418B-898C-FF49-34C706F8E3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CD1A14A-13C2-14B6-7B52-F195D6D2920B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F436127E-A57A-1DBC-B133-B63B09B20A9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DBA48F92-899D-27F6-24BB-BBD34DA75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280D332A-D77F-70B7-19AB-328F8D8E2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C5D2A801-66A3-E6F2-D828-D8650F85C9D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F9043FF3-8000-C1BE-D8A9-5781D6F5D64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5236AD27-795B-7E66-EA6C-7E26BD31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5270F1A8-CCF7-9A70-080A-029E5DDD68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5455652B-D654-C790-A739-07F9E7358116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DC41EA75-C114-DE06-1151-41F8A8BE402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86DC848D-A55E-F67A-308F-ADCE7B96F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3B3EED4D-1B17-E24F-F9F3-57F9273505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E250FF54-0408-9D22-6BE3-EAA0D6BEED5F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B1EACBC1-1A38-748C-C8E7-CF8CCD92752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871F3E55-FA7A-1B37-A12A-E43896B87A1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8A31B5CB-E1CC-93BC-CE2A-76686BC7C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6D0962B5-3FFD-6D9B-F1E8-5AB550296D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F4E6C1B9-708F-4DAC-5FFA-DBB5A052AF0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F1EF42D4-8777-2752-39CD-C28306B23C6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41847F8C-AC3D-9A2F-BA5B-C2B5CB0B3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ABB3FAA9-D0EA-DE90-AB6A-DF2323CEED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B89D3B8F-3719-645A-9F61-E9C470D9184C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07D7351A-2C6A-DA7B-D245-E523B2EACAE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4DDC9BE2-1A3A-3756-AA7B-D60B28C82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7A74A3F7-5716-8FCE-028A-8306490B6B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2A057096-B9B7-D273-C361-DD3E126E6212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C1A4A68F-32AF-F356-953B-964A2E5BB03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15695C31-FD21-41CE-DFD1-E16541630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E96480E2-7A15-B320-247C-2A2502B16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2250FFDC-1735-AD49-91E1-4B66733A7EE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E25C8080-4744-E5FD-0F43-3A51E5BD24D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8E7ECA39-8926-BDF1-5F97-9BE80C846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9C3E725E-2789-BF32-62DE-0A8BB2052D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6150A4C-ED31-D96D-E8C5-B90121276F34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F5338D9-B6DD-C0DC-FC44-79EF85DFB76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4932EE9-9B13-79C5-29EE-4E979D40FED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04A25704-C4CD-2635-6D55-C79C6E159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2735943-B72F-4679-C636-DDCB0C6D7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84B8CA1-361E-8F07-6F09-C403899826FA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C232E52-1C59-6622-2D5F-5212748783B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E95E945-E931-AB0B-527E-C639F3003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BBF43364-2DA6-833A-65DE-CB124748B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C802287-ECAE-B5F4-5939-A071E7F7280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6A4CF3C-640E-A042-C0DF-3C502FB9E3A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F4A43E1-DB48-03F7-3FB8-71DF3275D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F39F9067-D154-EB1E-B3C7-45C5E81E24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5E6C28FD-E30E-15B2-EC90-DB8AE6E14307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44B79C51-18E6-FB65-1378-946243CB0CF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F03F2AF-B5CC-D585-6ECB-F81B77492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4186E595-07DE-A367-E305-CB787004EA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3A7B6384-43B6-AD5A-1DB9-96137E00C779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3748B479-2BD0-4A64-CE43-233A1399E0D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459CFB1D-A6EA-750C-5F14-B79338EAB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EDBD2D3F-FD80-69B9-D305-68D8B25BCA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D0AB5F1-BACF-7526-4F4E-D3958163B87C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CC98F49-3E75-22B5-55E8-F71E1B2FB81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A4381B4-722A-510E-19DF-9644A2BEF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E59F63D5-B6E3-8E83-11E0-1FE1FE9995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9EEC395-BDC0-5F10-E3A5-9FE4719173E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E18F301A-1C38-75CF-FD26-E8879793ABA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269FE098-C2DC-5956-D6EF-9FC368B58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D65CD5B6-BA88-2DE4-7B23-31CEAB0650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A924E9E-FB81-B223-C210-139CD35B20A3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B0A516F-626D-B376-EB52-076FE053779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DCC25F61-2372-D172-5A15-B56F463D033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EF3742D6-CC90-5B2C-803B-36645A8F3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93DF54DA-ABD0-49AB-4FE7-8551586763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474543C-649A-6E12-82ED-E60809444E3A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1FA0BAB-75EE-08E1-C493-E9599C8172E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40E65DA3-38BF-21B0-89C5-0F8FCF4F1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4F861112-9E7C-EB1D-48CC-3F4544AA2B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36A8AD0-BA8B-4114-B97A-F7F26D66527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F46D9FB-B535-DC16-EA9D-36B1B9C27C7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09AEAF2-D05E-5896-55A4-196F354FE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85EB76E9-720A-014E-99C7-2C7C7B9099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F4551EA-0D56-173D-4321-F3FEF999E95C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73A6CA0D-81C4-C68E-7158-0D0EF243EF7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D61EC1AC-D229-6897-3832-3B2A05D4E3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D39A705B-2769-30E5-1F12-B86840247A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ECF7AB0-A1B8-68AB-E9DC-30DF5F0FC3B7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AFCBE5D6-4F06-BDFA-CE75-FE1B8000D66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5493C7E8-1F9E-E9D2-48AC-78BEC3874A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F4754E98-7C9A-5AA0-980F-4E83C1EC0C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F9039C4F-4099-4E0D-445B-BDD5BD9982A8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70799F-8953-F3AD-E224-5EE6F08F315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2B47221B-91AA-1F0B-FD0F-C0F1AE155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AC26EB37-4C71-5A50-5D3C-482A862DCD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948275C8-B0FB-B6DA-5586-988C8912771E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D778F89-BC34-4573-FAC1-4551B24BB31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F207E09F-1F46-6B15-9C1A-1B151BCC5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10066747-CACD-48D9-C34D-813E99B9E9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66387423-50E0-B2A1-AB7F-47BF389504BB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79A6265A-38E6-C8D1-C71B-518AE02E71F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BB8745F-09B2-59F9-C4C3-669C2AFB85B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56F18F49-7983-5485-4375-A45CF8C0F4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559BD8B8-F64D-F970-E6EA-5950CBF34D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3BF76B72-0571-A9F3-CFDE-5F28A14B90D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C252858A-F3B4-A4F6-2E36-1E675E3EC49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483EF5DD-B7F6-2A27-998B-94A88ECD0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ED8E1BA3-E351-34AE-4D0C-D9C1839245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F20099D4-BF9A-380C-EC57-5FD0FFB0273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BB31A46-4ADF-5B43-6D62-0755E74C9B4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258BFFDB-9DBC-2173-2BAE-D2A313EF2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129C9E1E-EECA-020E-9FD8-30707E8D5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B53D6252-2002-7A81-D343-D77B05FD0456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02722FA-FF0C-4EAF-E288-EAFD20549A5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B3568720-3B8B-6764-585E-EF2A7BF2F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428268EA-B1BD-6AB4-080E-14DEFA7654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DC4392A-3CAE-5F55-6EFE-EC55A00C5D56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74C55312-57EB-4383-CFB4-E841981EAF5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D9114D3B-5609-05F3-2065-04761406BE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C2CCF430-1C8C-D7B3-84C7-83BF4594E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964D2196-2107-364A-5D3E-3C9F3F4C088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1C5E69C-8260-0C3C-42EA-42C69F42B12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D584DD86-E993-4D99-90D5-E8B13681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734788CB-2CA0-2932-D0A4-77940F5086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DA12985-7E88-811B-F0B2-4C0992210AE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4497CAC-C24D-6C46-F400-F5193B34FDF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8417F1CB-0094-9B86-0F6C-F99864971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108A9B1-7B34-22F5-07B4-010D8DF68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5E77C819-8C9B-3DCF-2F52-EC700B20836E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544757B9-A2B2-6F26-ECFE-2CB8BDAE4C5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240E4E78-9567-4F21-B345-A97D43197AA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41ABE177-707B-C77F-8070-AFCC3D1C0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B4091009-A73C-C013-E15F-209DD07A00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6939709-0DCF-AE17-024C-E51A6EE98DD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2FAA5686-DA4B-7F59-65F7-5CC4FEA03DC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3945ACFC-7051-7CD9-A540-1EA770E81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8FAC7679-4F7C-5944-F32B-40257E877F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A3E8D53E-3EEC-8966-EDD9-CF7627E46010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8EDB0A66-248A-136C-5359-22716A2133F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AEB6B367-BBED-0338-E00C-6CCB2BB4C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D56372DD-2E9C-6F7E-86DE-BB5384746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3FF6BE4B-5377-CF42-34E4-E8D0BECDB277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68F9630B-9FB7-0A5A-67A7-A5A045925EF1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5851C406-B950-25AC-7EC6-774398729D1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2F8F4821-C2BD-EA0D-DDC6-6CBEC8F47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88BAC90C-1894-1828-C60F-AEB85BF533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2681D8A0-226E-4E82-FE2F-2A048FFCCBA0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511A8F-8705-2A30-39F8-D4ED511473F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E9B3EA94-FEF8-FE89-66C0-A4818F3D8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D03107CA-A76A-B6A5-EBA9-ABEDFEFF70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DC4DA712-B3CF-72BC-23B3-52142FC51CAE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86C2AC16-FBDF-D815-3C92-CE76A3E44C2A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C938930-9331-D471-19DE-F27527BA668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BF881354-182F-8BC7-1644-E0BC9753C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D235F011-C1D0-19CD-C0EB-8EF200816C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EA1C470-6A9E-7602-C72F-35F6E11191C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D6D4D1BA-0F6D-A0F1-2CDC-ABBB581CAF1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0A02C3B7-BECB-8C8B-1174-209F81B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CCC61C19-09EF-3C28-5274-8795AC73B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C81F2A17-99FB-8C1D-2B69-EB659517618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60A016C4-8539-5930-98E4-69A20895940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FD0AED6D-3981-7F16-1743-E90ACB6D1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28B4C367-B303-87A2-C795-F72C4F3BF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D2E59D19-6E1D-31E8-6EDE-A26D132F635D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A7BAB8D0-2CAE-7F15-AA77-DAC613153CC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FB6A78BE-26F6-979C-69F5-285D9A12221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7DC17076-287E-B50C-7476-DF412859E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99B0CDE9-4672-D09A-8DCF-44C6BE2850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28F50CF8-F62A-1D5F-5BC0-D068346232E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992550F0-2509-3D0D-C6C2-80D70D2A004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DF985A50-7D22-0C6F-EAEE-BC589320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5FB7274D-A676-A490-B106-5E9A6B74B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50B7DB28-4F1E-D9AA-3790-78683CB9B70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90FD4232-9DA0-3DE2-866A-CB583F55D8C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E560BB27-6DB1-0AD0-D707-25EE24168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B7565379-B452-1488-C6A4-2CD19226CF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56CE7996-879F-4A28-394E-AB30ADB017CE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B1966320-797F-9F8C-FBE9-6404A72E6342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5240AD76-5EF4-8875-6F9E-6845E7DC16D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28100255-7065-A08B-73E7-93222CB0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81C68859-90C8-814E-1426-9EAD3A6E8D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DC1705AC-4E5D-36BB-6BC4-F4840848FDA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ED7889E1-CF04-D156-228B-63E037165C2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56AD966B-7DFF-8DBB-EF27-A440B2CC1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E267263D-8BFF-FA68-5864-9A432C09C0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EA643E5B-CBF8-CDCE-1FCC-E9E38873304E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10C4E759-B382-F154-1164-609369287D2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97F10C28-4AA5-176A-3178-43441E9C259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FAB234DD-9238-5F1F-D8C8-FC35701A7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905B9658-E7CA-663C-8D31-9B3E9A9138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FE80C49C-077F-8FAF-C17C-717521F69FF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7110E592-D5E5-15AD-7FFA-D49507BAF0A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3168EEED-BA33-4D97-E0BF-1AED139C34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EB0358B-430A-2945-5B01-3C16CCCAD9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2896F59D-EBA9-B63F-59CB-0E052AADDF0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FD258F39-C87C-3E29-8921-03BAC023943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320C9374-61A1-03E9-8033-15A7B1E43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E113945-8B7B-BD1B-4280-8055D0C81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4FD68B-A3E2-BC21-C500-D8D4414F8ABF}"/>
              </a:ext>
            </a:extLst>
          </p:cNvPr>
          <p:cNvGrpSpPr/>
          <p:nvPr/>
        </p:nvGrpSpPr>
        <p:grpSpPr>
          <a:xfrm>
            <a:off x="7056281" y="1064421"/>
            <a:ext cx="3423400" cy="6378794"/>
            <a:chOff x="5880234" y="887017"/>
            <a:chExt cx="2852833" cy="53156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4E191B-1BE2-1041-E654-84AC4ED08D25}"/>
                </a:ext>
              </a:extLst>
            </p:cNvPr>
            <p:cNvSpPr/>
            <p:nvPr/>
          </p:nvSpPr>
          <p:spPr>
            <a:xfrm rot="16200000">
              <a:off x="4270266" y="4371069"/>
              <a:ext cx="344690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72F6DD-2D38-10DB-CECD-0B384F8EF7B1}"/>
                </a:ext>
              </a:extLst>
            </p:cNvPr>
            <p:cNvSpPr/>
            <p:nvPr/>
          </p:nvSpPr>
          <p:spPr>
            <a:xfrm rot="16200000">
              <a:off x="4919824" y="4371068"/>
              <a:ext cx="3446908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D6BCD87-236C-1705-DD3F-74B5644D5016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4381A13-283F-E44C-2E53-49FB0FB1EE61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978EE3D-C384-3949-3838-FA2B26AFF31B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991EBE0C-A8C4-0CC3-8AAB-8DDCC920DF34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A483610-814A-CFC3-453A-C2AFE1A1504F}"/>
              </a:ext>
            </a:extLst>
          </p:cNvPr>
          <p:cNvGrpSpPr/>
          <p:nvPr/>
        </p:nvGrpSpPr>
        <p:grpSpPr>
          <a:xfrm>
            <a:off x="8173576" y="2290339"/>
            <a:ext cx="1515384" cy="1349252"/>
            <a:chOff x="6811313" y="1908615"/>
            <a:chExt cx="1262820" cy="1124377"/>
          </a:xfrm>
          <a:pattFill prst="horzBrick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79579F-2DF9-C28C-7776-A27F70F016FE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9A6ECC-2285-5525-BB6D-E98C8929C3AB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020764-CD0B-B18E-9384-C8540ECF8A87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D32F0E5D-5037-1E24-9EA1-B4F3EA8A966E}"/>
              </a:ext>
            </a:extLst>
          </p:cNvPr>
          <p:cNvSpPr/>
          <p:nvPr/>
        </p:nvSpPr>
        <p:spPr>
          <a:xfrm>
            <a:off x="2804540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455801B-7284-5FA1-5D38-42B2EB3EA4E1}"/>
              </a:ext>
            </a:extLst>
          </p:cNvPr>
          <p:cNvGrpSpPr/>
          <p:nvPr/>
        </p:nvGrpSpPr>
        <p:grpSpPr>
          <a:xfrm>
            <a:off x="6595804" y="629788"/>
            <a:ext cx="3519592" cy="7027268"/>
            <a:chOff x="5496503" y="535479"/>
            <a:chExt cx="2932993" cy="5856057"/>
          </a:xfrm>
          <a:pattFill prst="trellis">
            <a:fgClr>
              <a:srgbClr val="0070C0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833BD81-BF4D-FC33-7976-1F2CADE870C7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228BFD-F248-BF3E-1C21-08F17EC52C64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F6066A-B5CE-E444-11DD-D60A108A4E4B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D48B0E4-711F-BC76-2939-7BA0C4C8767D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271A5E-F039-02F5-C93A-C26D673B5424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99FE660-B1E5-9C9D-345A-DB2F6FF789A6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D58BF0E-B61B-ED15-6A69-87EC222BDDAF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E8F149-E5CF-C74E-37A2-FE211D9244C8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2BD22E-C1D6-9CFA-5264-F915D15A4B2F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2495C1-7C3F-9CD4-DDF0-A5B0D0A40246}"/>
              </a:ext>
            </a:extLst>
          </p:cNvPr>
          <p:cNvSpPr txBox="1"/>
          <p:nvPr/>
        </p:nvSpPr>
        <p:spPr>
          <a:xfrm>
            <a:off x="0" y="31607"/>
            <a:ext cx="29754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Metalization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후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7424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25337-3E0E-4831-A5B3-9F6D62C9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106C08-935E-8500-8F2B-CB886A63E551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E21C819-D70F-83BE-C8BA-2D24F2732D31}"/>
              </a:ext>
            </a:extLst>
          </p:cNvPr>
          <p:cNvSpPr/>
          <p:nvPr/>
        </p:nvSpPr>
        <p:spPr>
          <a:xfrm rot="16200000">
            <a:off x="5124320" y="5245284"/>
            <a:ext cx="4136291" cy="259573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77C2B3E-4877-C485-B790-68D7122111E0}"/>
              </a:ext>
            </a:extLst>
          </p:cNvPr>
          <p:cNvSpPr/>
          <p:nvPr/>
        </p:nvSpPr>
        <p:spPr>
          <a:xfrm rot="16200000">
            <a:off x="5903789" y="5245282"/>
            <a:ext cx="4136290" cy="259573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FA5FCA6-CE9B-B5FF-5A65-4B32FB33CEF0}"/>
              </a:ext>
            </a:extLst>
          </p:cNvPr>
          <p:cNvSpPr/>
          <p:nvPr/>
        </p:nvSpPr>
        <p:spPr>
          <a:xfrm>
            <a:off x="6499481" y="619317"/>
            <a:ext cx="5326380" cy="7052315"/>
          </a:xfrm>
          <a:custGeom>
            <a:avLst/>
            <a:gdLst>
              <a:gd name="connsiteX0" fmla="*/ 9525 w 4438650"/>
              <a:gd name="connsiteY0" fmla="*/ 0 h 5867400"/>
              <a:gd name="connsiteX1" fmla="*/ 638175 w 4438650"/>
              <a:gd name="connsiteY1" fmla="*/ 0 h 5867400"/>
              <a:gd name="connsiteX2" fmla="*/ 638175 w 4438650"/>
              <a:gd name="connsiteY2" fmla="*/ 352425 h 5867400"/>
              <a:gd name="connsiteX3" fmla="*/ 1143000 w 4438650"/>
              <a:gd name="connsiteY3" fmla="*/ 352425 h 5867400"/>
              <a:gd name="connsiteX4" fmla="*/ 1143000 w 4438650"/>
              <a:gd name="connsiteY4" fmla="*/ 19050 h 5867400"/>
              <a:gd name="connsiteX5" fmla="*/ 1952625 w 4438650"/>
              <a:gd name="connsiteY5" fmla="*/ 19050 h 5867400"/>
              <a:gd name="connsiteX6" fmla="*/ 1952625 w 4438650"/>
              <a:gd name="connsiteY6" fmla="*/ 381000 h 5867400"/>
              <a:gd name="connsiteX7" fmla="*/ 3181350 w 4438650"/>
              <a:gd name="connsiteY7" fmla="*/ 381000 h 5867400"/>
              <a:gd name="connsiteX8" fmla="*/ 3181350 w 4438650"/>
              <a:gd name="connsiteY8" fmla="*/ 9525 h 5867400"/>
              <a:gd name="connsiteX9" fmla="*/ 4438650 w 4438650"/>
              <a:gd name="connsiteY9" fmla="*/ 9525 h 5867400"/>
              <a:gd name="connsiteX10" fmla="*/ 4438650 w 4438650"/>
              <a:gd name="connsiteY10" fmla="*/ 5800725 h 5867400"/>
              <a:gd name="connsiteX11" fmla="*/ 3067050 w 4438650"/>
              <a:gd name="connsiteY11" fmla="*/ 5800725 h 5867400"/>
              <a:gd name="connsiteX12" fmla="*/ 3067050 w 4438650"/>
              <a:gd name="connsiteY12" fmla="*/ 5438775 h 5867400"/>
              <a:gd name="connsiteX13" fmla="*/ 1952625 w 4438650"/>
              <a:gd name="connsiteY13" fmla="*/ 5438775 h 5867400"/>
              <a:gd name="connsiteX14" fmla="*/ 1952625 w 4438650"/>
              <a:gd name="connsiteY14" fmla="*/ 5867400 h 5867400"/>
              <a:gd name="connsiteX15" fmla="*/ 1438275 w 4438650"/>
              <a:gd name="connsiteY15" fmla="*/ 5867400 h 5867400"/>
              <a:gd name="connsiteX16" fmla="*/ 1438275 w 4438650"/>
              <a:gd name="connsiteY16" fmla="*/ 5448300 h 5867400"/>
              <a:gd name="connsiteX17" fmla="*/ 457200 w 4438650"/>
              <a:gd name="connsiteY17" fmla="*/ 5448300 h 5867400"/>
              <a:gd name="connsiteX18" fmla="*/ 457200 w 4438650"/>
              <a:gd name="connsiteY18" fmla="*/ 5076825 h 5867400"/>
              <a:gd name="connsiteX19" fmla="*/ 0 w 4438650"/>
              <a:gd name="connsiteY19" fmla="*/ 5076825 h 5867400"/>
              <a:gd name="connsiteX20" fmla="*/ 9525 w 4438650"/>
              <a:gd name="connsiteY20" fmla="*/ 0 h 5867400"/>
              <a:gd name="connsiteX0" fmla="*/ 9525 w 4438650"/>
              <a:gd name="connsiteY0" fmla="*/ 0 h 5869305"/>
              <a:gd name="connsiteX1" fmla="*/ 638175 w 4438650"/>
              <a:gd name="connsiteY1" fmla="*/ 0 h 5869305"/>
              <a:gd name="connsiteX2" fmla="*/ 638175 w 4438650"/>
              <a:gd name="connsiteY2" fmla="*/ 352425 h 5869305"/>
              <a:gd name="connsiteX3" fmla="*/ 1143000 w 4438650"/>
              <a:gd name="connsiteY3" fmla="*/ 352425 h 5869305"/>
              <a:gd name="connsiteX4" fmla="*/ 1143000 w 4438650"/>
              <a:gd name="connsiteY4" fmla="*/ 19050 h 5869305"/>
              <a:gd name="connsiteX5" fmla="*/ 1952625 w 4438650"/>
              <a:gd name="connsiteY5" fmla="*/ 19050 h 5869305"/>
              <a:gd name="connsiteX6" fmla="*/ 1952625 w 4438650"/>
              <a:gd name="connsiteY6" fmla="*/ 381000 h 5869305"/>
              <a:gd name="connsiteX7" fmla="*/ 3181350 w 4438650"/>
              <a:gd name="connsiteY7" fmla="*/ 381000 h 5869305"/>
              <a:gd name="connsiteX8" fmla="*/ 3181350 w 4438650"/>
              <a:gd name="connsiteY8" fmla="*/ 9525 h 5869305"/>
              <a:gd name="connsiteX9" fmla="*/ 4438650 w 4438650"/>
              <a:gd name="connsiteY9" fmla="*/ 9525 h 5869305"/>
              <a:gd name="connsiteX10" fmla="*/ 4438650 w 4438650"/>
              <a:gd name="connsiteY10" fmla="*/ 5800725 h 5869305"/>
              <a:gd name="connsiteX11" fmla="*/ 3067050 w 4438650"/>
              <a:gd name="connsiteY11" fmla="*/ 5869305 h 5869305"/>
              <a:gd name="connsiteX12" fmla="*/ 3067050 w 4438650"/>
              <a:gd name="connsiteY12" fmla="*/ 5438775 h 5869305"/>
              <a:gd name="connsiteX13" fmla="*/ 1952625 w 4438650"/>
              <a:gd name="connsiteY13" fmla="*/ 5438775 h 5869305"/>
              <a:gd name="connsiteX14" fmla="*/ 1952625 w 4438650"/>
              <a:gd name="connsiteY14" fmla="*/ 5867400 h 5869305"/>
              <a:gd name="connsiteX15" fmla="*/ 1438275 w 4438650"/>
              <a:gd name="connsiteY15" fmla="*/ 5867400 h 5869305"/>
              <a:gd name="connsiteX16" fmla="*/ 1438275 w 4438650"/>
              <a:gd name="connsiteY16" fmla="*/ 5448300 h 5869305"/>
              <a:gd name="connsiteX17" fmla="*/ 457200 w 4438650"/>
              <a:gd name="connsiteY17" fmla="*/ 5448300 h 5869305"/>
              <a:gd name="connsiteX18" fmla="*/ 457200 w 4438650"/>
              <a:gd name="connsiteY18" fmla="*/ 5076825 h 5869305"/>
              <a:gd name="connsiteX19" fmla="*/ 0 w 4438650"/>
              <a:gd name="connsiteY19" fmla="*/ 5076825 h 5869305"/>
              <a:gd name="connsiteX20" fmla="*/ 9525 w 4438650"/>
              <a:gd name="connsiteY20" fmla="*/ 0 h 5869305"/>
              <a:gd name="connsiteX0" fmla="*/ 9525 w 4438650"/>
              <a:gd name="connsiteY0" fmla="*/ 0 h 5884545"/>
              <a:gd name="connsiteX1" fmla="*/ 638175 w 4438650"/>
              <a:gd name="connsiteY1" fmla="*/ 0 h 5884545"/>
              <a:gd name="connsiteX2" fmla="*/ 638175 w 4438650"/>
              <a:gd name="connsiteY2" fmla="*/ 352425 h 5884545"/>
              <a:gd name="connsiteX3" fmla="*/ 1143000 w 4438650"/>
              <a:gd name="connsiteY3" fmla="*/ 352425 h 5884545"/>
              <a:gd name="connsiteX4" fmla="*/ 1143000 w 4438650"/>
              <a:gd name="connsiteY4" fmla="*/ 19050 h 5884545"/>
              <a:gd name="connsiteX5" fmla="*/ 1952625 w 4438650"/>
              <a:gd name="connsiteY5" fmla="*/ 19050 h 5884545"/>
              <a:gd name="connsiteX6" fmla="*/ 1952625 w 4438650"/>
              <a:gd name="connsiteY6" fmla="*/ 381000 h 5884545"/>
              <a:gd name="connsiteX7" fmla="*/ 3181350 w 4438650"/>
              <a:gd name="connsiteY7" fmla="*/ 381000 h 5884545"/>
              <a:gd name="connsiteX8" fmla="*/ 3181350 w 4438650"/>
              <a:gd name="connsiteY8" fmla="*/ 9525 h 5884545"/>
              <a:gd name="connsiteX9" fmla="*/ 4438650 w 4438650"/>
              <a:gd name="connsiteY9" fmla="*/ 9525 h 5884545"/>
              <a:gd name="connsiteX10" fmla="*/ 4431030 w 4438650"/>
              <a:gd name="connsiteY10" fmla="*/ 5884545 h 5884545"/>
              <a:gd name="connsiteX11" fmla="*/ 3067050 w 4438650"/>
              <a:gd name="connsiteY11" fmla="*/ 5869305 h 5884545"/>
              <a:gd name="connsiteX12" fmla="*/ 3067050 w 4438650"/>
              <a:gd name="connsiteY12" fmla="*/ 5438775 h 5884545"/>
              <a:gd name="connsiteX13" fmla="*/ 1952625 w 4438650"/>
              <a:gd name="connsiteY13" fmla="*/ 5438775 h 5884545"/>
              <a:gd name="connsiteX14" fmla="*/ 1952625 w 4438650"/>
              <a:gd name="connsiteY14" fmla="*/ 5867400 h 5884545"/>
              <a:gd name="connsiteX15" fmla="*/ 1438275 w 4438650"/>
              <a:gd name="connsiteY15" fmla="*/ 5867400 h 5884545"/>
              <a:gd name="connsiteX16" fmla="*/ 1438275 w 4438650"/>
              <a:gd name="connsiteY16" fmla="*/ 5448300 h 5884545"/>
              <a:gd name="connsiteX17" fmla="*/ 457200 w 4438650"/>
              <a:gd name="connsiteY17" fmla="*/ 5448300 h 5884545"/>
              <a:gd name="connsiteX18" fmla="*/ 457200 w 4438650"/>
              <a:gd name="connsiteY18" fmla="*/ 5076825 h 5884545"/>
              <a:gd name="connsiteX19" fmla="*/ 0 w 4438650"/>
              <a:gd name="connsiteY19" fmla="*/ 5076825 h 5884545"/>
              <a:gd name="connsiteX20" fmla="*/ 9525 w 4438650"/>
              <a:gd name="connsiteY20" fmla="*/ 0 h 5884545"/>
              <a:gd name="connsiteX0" fmla="*/ 9525 w 4438650"/>
              <a:gd name="connsiteY0" fmla="*/ 0 h 5884549"/>
              <a:gd name="connsiteX1" fmla="*/ 638175 w 4438650"/>
              <a:gd name="connsiteY1" fmla="*/ 0 h 5884549"/>
              <a:gd name="connsiteX2" fmla="*/ 638175 w 4438650"/>
              <a:gd name="connsiteY2" fmla="*/ 352425 h 5884549"/>
              <a:gd name="connsiteX3" fmla="*/ 1143000 w 4438650"/>
              <a:gd name="connsiteY3" fmla="*/ 352425 h 5884549"/>
              <a:gd name="connsiteX4" fmla="*/ 1143000 w 4438650"/>
              <a:gd name="connsiteY4" fmla="*/ 19050 h 5884549"/>
              <a:gd name="connsiteX5" fmla="*/ 1952625 w 4438650"/>
              <a:gd name="connsiteY5" fmla="*/ 19050 h 5884549"/>
              <a:gd name="connsiteX6" fmla="*/ 1952625 w 4438650"/>
              <a:gd name="connsiteY6" fmla="*/ 381000 h 5884549"/>
              <a:gd name="connsiteX7" fmla="*/ 3181350 w 4438650"/>
              <a:gd name="connsiteY7" fmla="*/ 381000 h 5884549"/>
              <a:gd name="connsiteX8" fmla="*/ 3181350 w 4438650"/>
              <a:gd name="connsiteY8" fmla="*/ 9525 h 5884549"/>
              <a:gd name="connsiteX9" fmla="*/ 4438650 w 4438650"/>
              <a:gd name="connsiteY9" fmla="*/ 9525 h 5884549"/>
              <a:gd name="connsiteX10" fmla="*/ 4431030 w 4438650"/>
              <a:gd name="connsiteY10" fmla="*/ 5884545 h 5884549"/>
              <a:gd name="connsiteX11" fmla="*/ 3067050 w 4438650"/>
              <a:gd name="connsiteY11" fmla="*/ 5869305 h 5884549"/>
              <a:gd name="connsiteX12" fmla="*/ 3067050 w 4438650"/>
              <a:gd name="connsiteY12" fmla="*/ 5438775 h 5884549"/>
              <a:gd name="connsiteX13" fmla="*/ 1952625 w 4438650"/>
              <a:gd name="connsiteY13" fmla="*/ 5438775 h 5884549"/>
              <a:gd name="connsiteX14" fmla="*/ 1952625 w 4438650"/>
              <a:gd name="connsiteY14" fmla="*/ 5867400 h 5884549"/>
              <a:gd name="connsiteX15" fmla="*/ 1438275 w 4438650"/>
              <a:gd name="connsiteY15" fmla="*/ 5867400 h 5884549"/>
              <a:gd name="connsiteX16" fmla="*/ 1438275 w 4438650"/>
              <a:gd name="connsiteY16" fmla="*/ 5448300 h 5884549"/>
              <a:gd name="connsiteX17" fmla="*/ 457200 w 4438650"/>
              <a:gd name="connsiteY17" fmla="*/ 5448300 h 5884549"/>
              <a:gd name="connsiteX18" fmla="*/ 457200 w 4438650"/>
              <a:gd name="connsiteY18" fmla="*/ 5076825 h 5884549"/>
              <a:gd name="connsiteX19" fmla="*/ 0 w 4438650"/>
              <a:gd name="connsiteY19" fmla="*/ 5076825 h 5884549"/>
              <a:gd name="connsiteX20" fmla="*/ 9525 w 4438650"/>
              <a:gd name="connsiteY20" fmla="*/ 0 h 5884549"/>
              <a:gd name="connsiteX0" fmla="*/ 9525 w 4438650"/>
              <a:gd name="connsiteY0" fmla="*/ 0 h 5876929"/>
              <a:gd name="connsiteX1" fmla="*/ 638175 w 4438650"/>
              <a:gd name="connsiteY1" fmla="*/ 0 h 5876929"/>
              <a:gd name="connsiteX2" fmla="*/ 638175 w 4438650"/>
              <a:gd name="connsiteY2" fmla="*/ 352425 h 5876929"/>
              <a:gd name="connsiteX3" fmla="*/ 1143000 w 4438650"/>
              <a:gd name="connsiteY3" fmla="*/ 352425 h 5876929"/>
              <a:gd name="connsiteX4" fmla="*/ 1143000 w 4438650"/>
              <a:gd name="connsiteY4" fmla="*/ 19050 h 5876929"/>
              <a:gd name="connsiteX5" fmla="*/ 1952625 w 4438650"/>
              <a:gd name="connsiteY5" fmla="*/ 19050 h 5876929"/>
              <a:gd name="connsiteX6" fmla="*/ 1952625 w 4438650"/>
              <a:gd name="connsiteY6" fmla="*/ 381000 h 5876929"/>
              <a:gd name="connsiteX7" fmla="*/ 3181350 w 4438650"/>
              <a:gd name="connsiteY7" fmla="*/ 381000 h 5876929"/>
              <a:gd name="connsiteX8" fmla="*/ 3181350 w 4438650"/>
              <a:gd name="connsiteY8" fmla="*/ 9525 h 5876929"/>
              <a:gd name="connsiteX9" fmla="*/ 4438650 w 4438650"/>
              <a:gd name="connsiteY9" fmla="*/ 9525 h 5876929"/>
              <a:gd name="connsiteX10" fmla="*/ 4423410 w 4438650"/>
              <a:gd name="connsiteY10" fmla="*/ 5876925 h 5876929"/>
              <a:gd name="connsiteX11" fmla="*/ 3067050 w 4438650"/>
              <a:gd name="connsiteY11" fmla="*/ 5869305 h 5876929"/>
              <a:gd name="connsiteX12" fmla="*/ 3067050 w 4438650"/>
              <a:gd name="connsiteY12" fmla="*/ 5438775 h 5876929"/>
              <a:gd name="connsiteX13" fmla="*/ 1952625 w 4438650"/>
              <a:gd name="connsiteY13" fmla="*/ 5438775 h 5876929"/>
              <a:gd name="connsiteX14" fmla="*/ 1952625 w 4438650"/>
              <a:gd name="connsiteY14" fmla="*/ 5867400 h 5876929"/>
              <a:gd name="connsiteX15" fmla="*/ 1438275 w 4438650"/>
              <a:gd name="connsiteY15" fmla="*/ 5867400 h 5876929"/>
              <a:gd name="connsiteX16" fmla="*/ 1438275 w 4438650"/>
              <a:gd name="connsiteY16" fmla="*/ 5448300 h 5876929"/>
              <a:gd name="connsiteX17" fmla="*/ 457200 w 4438650"/>
              <a:gd name="connsiteY17" fmla="*/ 5448300 h 5876929"/>
              <a:gd name="connsiteX18" fmla="*/ 457200 w 4438650"/>
              <a:gd name="connsiteY18" fmla="*/ 5076825 h 5876929"/>
              <a:gd name="connsiteX19" fmla="*/ 0 w 4438650"/>
              <a:gd name="connsiteY19" fmla="*/ 5076825 h 5876929"/>
              <a:gd name="connsiteX20" fmla="*/ 9525 w 4438650"/>
              <a:gd name="connsiteY20" fmla="*/ 0 h 587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38650" h="5876929">
                <a:moveTo>
                  <a:pt x="9525" y="0"/>
                </a:moveTo>
                <a:lnTo>
                  <a:pt x="638175" y="0"/>
                </a:lnTo>
                <a:lnTo>
                  <a:pt x="638175" y="352425"/>
                </a:lnTo>
                <a:lnTo>
                  <a:pt x="1143000" y="352425"/>
                </a:lnTo>
                <a:lnTo>
                  <a:pt x="1143000" y="19050"/>
                </a:lnTo>
                <a:lnTo>
                  <a:pt x="1952625" y="19050"/>
                </a:lnTo>
                <a:lnTo>
                  <a:pt x="1952625" y="381000"/>
                </a:lnTo>
                <a:lnTo>
                  <a:pt x="3181350" y="381000"/>
                </a:lnTo>
                <a:lnTo>
                  <a:pt x="3181350" y="9525"/>
                </a:lnTo>
                <a:lnTo>
                  <a:pt x="4438650" y="9525"/>
                </a:lnTo>
                <a:cubicBezTo>
                  <a:pt x="4436110" y="1967865"/>
                  <a:pt x="4430395" y="5882005"/>
                  <a:pt x="4423410" y="5876925"/>
                </a:cubicBezTo>
                <a:cubicBezTo>
                  <a:pt x="4416425" y="5871845"/>
                  <a:pt x="3521710" y="5874385"/>
                  <a:pt x="3067050" y="5869305"/>
                </a:cubicBezTo>
                <a:lnTo>
                  <a:pt x="3067050" y="5438775"/>
                </a:lnTo>
                <a:lnTo>
                  <a:pt x="1952625" y="5438775"/>
                </a:lnTo>
                <a:lnTo>
                  <a:pt x="1952625" y="5867400"/>
                </a:lnTo>
                <a:lnTo>
                  <a:pt x="1438275" y="5867400"/>
                </a:lnTo>
                <a:lnTo>
                  <a:pt x="1438275" y="5448300"/>
                </a:lnTo>
                <a:lnTo>
                  <a:pt x="457200" y="5448300"/>
                </a:lnTo>
                <a:lnTo>
                  <a:pt x="457200" y="5076825"/>
                </a:lnTo>
                <a:lnTo>
                  <a:pt x="0" y="5076825"/>
                </a:lnTo>
                <a:lnTo>
                  <a:pt x="9525" y="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036BFF05-E0EB-29F7-E65F-E0A646F95E09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4D2F981A-18E0-574A-3994-61E9006E8192}"/>
              </a:ext>
            </a:extLst>
          </p:cNvPr>
          <p:cNvSpPr/>
          <p:nvPr/>
        </p:nvSpPr>
        <p:spPr>
          <a:xfrm>
            <a:off x="2796349" y="650366"/>
            <a:ext cx="4117990" cy="6933900"/>
          </a:xfrm>
          <a:custGeom>
            <a:avLst/>
            <a:gdLst>
              <a:gd name="connsiteX0" fmla="*/ 0 w 3431658"/>
              <a:gd name="connsiteY0" fmla="*/ 0 h 5778250"/>
              <a:gd name="connsiteX1" fmla="*/ 2930201 w 3431658"/>
              <a:gd name="connsiteY1" fmla="*/ 0 h 5778250"/>
              <a:gd name="connsiteX2" fmla="*/ 2930201 w 3431658"/>
              <a:gd name="connsiteY2" fmla="*/ 5198125 h 5778250"/>
              <a:gd name="connsiteX3" fmla="*/ 3161396 w 3431658"/>
              <a:gd name="connsiteY3" fmla="*/ 5198125 h 5778250"/>
              <a:gd name="connsiteX4" fmla="*/ 3161396 w 3431658"/>
              <a:gd name="connsiteY4" fmla="*/ 5168096 h 5778250"/>
              <a:gd name="connsiteX5" fmla="*/ 3431658 w 3431658"/>
              <a:gd name="connsiteY5" fmla="*/ 5168096 h 5778250"/>
              <a:gd name="connsiteX6" fmla="*/ 3431658 w 3431658"/>
              <a:gd name="connsiteY6" fmla="*/ 5445324 h 5778250"/>
              <a:gd name="connsiteX7" fmla="*/ 3161396 w 3431658"/>
              <a:gd name="connsiteY7" fmla="*/ 5445324 h 5778250"/>
              <a:gd name="connsiteX8" fmla="*/ 3161396 w 3431658"/>
              <a:gd name="connsiteY8" fmla="*/ 5414635 h 5778250"/>
              <a:gd name="connsiteX9" fmla="*/ 2930201 w 3431658"/>
              <a:gd name="connsiteY9" fmla="*/ 5414635 h 5778250"/>
              <a:gd name="connsiteX10" fmla="*/ 2930201 w 3431658"/>
              <a:gd name="connsiteY10" fmla="*/ 5778250 h 5778250"/>
              <a:gd name="connsiteX11" fmla="*/ 0 w 3431658"/>
              <a:gd name="connsiteY11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31658" h="5778250">
                <a:moveTo>
                  <a:pt x="0" y="0"/>
                </a:moveTo>
                <a:lnTo>
                  <a:pt x="2930201" y="0"/>
                </a:lnTo>
                <a:lnTo>
                  <a:pt x="2930201" y="5198125"/>
                </a:lnTo>
                <a:lnTo>
                  <a:pt x="3161396" y="5198125"/>
                </a:lnTo>
                <a:lnTo>
                  <a:pt x="3161396" y="5168096"/>
                </a:lnTo>
                <a:lnTo>
                  <a:pt x="3431658" y="5168096"/>
                </a:lnTo>
                <a:lnTo>
                  <a:pt x="3431658" y="5445324"/>
                </a:lnTo>
                <a:lnTo>
                  <a:pt x="3161396" y="5445324"/>
                </a:lnTo>
                <a:lnTo>
                  <a:pt x="3161396" y="5414635"/>
                </a:lnTo>
                <a:lnTo>
                  <a:pt x="2930201" y="5414635"/>
                </a:lnTo>
                <a:lnTo>
                  <a:pt x="2930201" y="5778250"/>
                </a:lnTo>
                <a:lnTo>
                  <a:pt x="0" y="5778250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271C33-C7F4-EF43-88C1-123C62A86AD2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EB3D04-37D2-E3B1-FD16-80D9CBC4F1C9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CE98C2-D7BE-6F86-4918-67C354A07C18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CBF3A9-B39A-2CEB-43C2-BF5720974161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1F68EC-6ADB-D2F7-39FC-3130E1EE4A9E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3F2C7F-242F-F1A0-197B-D6EA39B79BFF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6B5866-45F3-0EEB-5B87-997A93019A98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A9B195-FA01-30F8-1E57-264D7B262B42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6F27B6B8-F52B-11BA-125E-9C473D758DA8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ADEB81-AE41-463A-E6E2-BE32EDA00B6E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FF0EB9-CE19-4DF4-EB79-4E85A7F97359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F53F86-BDA8-EC04-B7C3-7EB4D9920CA1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0A16D3EE-46F2-2268-360F-2E83A5AF1C08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A76F314-2E49-D2BB-B97E-B459BCEE2963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53B3854A-F1B2-D4A5-F1CE-F6B1CCBFD8C7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5F62D434-C25B-0BB9-BB34-8E5F0358393C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7E12032B-3AC0-B17E-FCD9-90FDE1B3215C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A371357-BBD1-CDF1-5166-66595644FDC9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594C64BC-E67E-F50A-2D3B-6763F6A0B348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A24FECE-B89A-3BCE-7DF9-C12DC83A3D4C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607B5B8-A93F-393E-0682-42936F6C8981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06C9D1D2-9BD9-69E0-EBE2-EA6BEA10CA1C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FC4425B8-2164-9A07-D5B5-75D533F8832C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FCF08B97-51A1-2E50-6F25-D4EC58D791E4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EBA028-DEA7-6ECC-6CBE-8831BEB1666A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61045B-34C7-0902-BD70-1F16186260E2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4B216AE-3443-54A6-AFC5-4864DB68BF96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C5567A76-FD6F-A6F3-98DD-0BD79F463C3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C58DFEAD-7696-6631-1FD8-CAB0DEDB9D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F75E1508-7C78-57CC-6B98-858B77B2F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5F8EC6A6-BCF2-7058-CEDF-B5DF790696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A84AAC49-4916-2A7F-E9C8-207DB9C20186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30D5BB7-D755-7AE6-960E-0316745A4EA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06F41A9C-CA77-D82B-5CFA-EFCCB1013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10564904-2FB7-067B-16EB-8D3A361D9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C3ADE7E5-2E63-3745-DBBD-0F70A62EF23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D4966E56-4C8A-CD7C-D142-67F8C76BDA8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AABD8486-E879-BD9F-13F3-8C6426DBC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4F2AB4DB-D421-A159-5C4F-A5969EE7E4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86E02AB-C3EB-2F7D-A13A-5A65751D4867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1C0906E-6CB5-3517-48FE-E7F8F0CD3FF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6EFDE0DF-9A34-E7E4-2A33-AADEB8AC5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ADEF2AD7-5CF4-4960-C0C1-7AD10519F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E32FB1AB-0171-C84E-4A5F-D317B88EA99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626EA7FC-520F-841D-5319-CECA3444CFF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30DBDA22-6EAC-F7FC-B069-A68DEFCEB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E2FD019B-EF90-E7AA-599D-0EF21707F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7180D50-5889-D824-0747-90375742F481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EFA8F2CE-809B-8C13-0305-347F9889C72A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6F0DA34F-BA53-21DA-1948-ACD76E2A915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75AE182D-F9DE-0ED4-DD09-8844DAB2A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95D49240-4616-CA55-1030-8E3BF3948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8B011E0F-EF2B-3E81-3BB6-132B9C598C57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92D529A4-B293-ECD2-4818-DEDA8CA6914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B6FE3CD3-D752-0B47-10DD-18D34DEE4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07F82AE1-16C6-CF7F-A86B-FD6724F705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08C97C9E-9BD4-199D-445D-219E5C6A435C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1B44B720-57C4-C6D0-776C-44CE09E45F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AE10D625-3050-DCBF-C566-67CBDE438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A7D7D17D-0840-D774-0B11-666BC6FE96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C36D0DA7-7923-5314-DBBB-5AD4913FBF6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1096C331-3BEC-7AD8-7C69-FD337FE550D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F1EE4713-D268-E9DC-20F5-DE8ACF6E4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255F6808-31AD-F7AF-EB02-4D1082325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031611C0-75D3-E0D3-AA0B-EA598283611E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3BDBC7F5-B814-D368-4303-72F762F24AE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39E72FBB-E5E8-A0A8-73DB-D06904020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39C2973C-5C02-7281-124C-5CD04EF63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027EA4D-AC75-9D92-5380-C2BB17008901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640A673-713C-EA2B-78CE-0150E2A5AB9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110EF97-DE70-4A72-9E2A-646988BB4B2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14B2EA8-93E7-23DD-6695-1E65AE6D8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34F78025-ED55-5F9C-F612-E47C822C74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784B16FC-0677-03CE-4DEA-3C9BAE2850B0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FF8D0F1-4FAB-32C3-208A-6C9BAB3B662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C91ECA70-DA85-E98C-582F-E067A6DFA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C59D1A6A-C59A-C512-4A31-74213AF79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9BEA98DA-BF0B-89F0-4EE9-F5F31A6C673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473BC981-0A59-17D7-5265-BED7FB0296F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5DF93429-EECA-F672-EAA1-4766CC5B2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66A1204-65D3-F49F-B459-CD3E9BB37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412BBCA-133E-B67F-37BB-F7ECDBEC32C5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13CBC17E-2CF1-2648-6D08-4AC09BC87C8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B28466F8-46EC-EF0A-825E-E9550F63B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5570FCCE-1CBD-5B00-208A-EDDCFE41D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53116975-F2D0-6D88-94A7-C8F07B8E37B7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7B0EE29D-7F58-E67A-2D45-7C4605957EC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91E299A7-F585-4C81-D774-CBA6F8659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26CD70E7-7B6D-80C1-C441-7B88A461AF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E6BA395-2C58-1017-19BF-71DBFDA07D6E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5D8E5E2-E656-E2D4-319B-CFCC2A1AEDC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D03B7DBB-8737-70BD-7241-1FACDEC27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3791830-6AF3-75C5-9F33-6FBA28AEB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2F918F5-FAC9-117B-0D97-89A7F721FBC9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D5A3BC1-0677-8D69-40A3-80DA7704986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F8759117-BE22-0AE7-47F3-7FB591D4E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39FA9385-8207-416B-EC70-FABE54BF5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83E3F9D-B1DB-A9E3-D2BB-4DC6A631D132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2C744D9-B8E7-B747-992A-568669D8507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5113C70-E6B7-C1D4-E912-0E6E8752181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1F0B0A6F-AC42-F167-5329-17F43268A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7CA7554A-B11D-6B65-602A-284BAEABE7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04DBA91-66E3-D437-D6DE-0FD2E900DC5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956EA5D2-5BB6-C185-971D-CFA8FEA372C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0FCE166D-3B3F-B9E6-6BFF-2E4CF1C47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5543901A-7C31-0850-9159-100F063BF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670551F-25AD-0541-CEFA-72565A38841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D1102F3-633B-33D7-1FF5-37E4263B71D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0477D4E9-9EBE-6FA0-EE94-BCBD31F21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3578C4F5-E685-6A79-A699-457E1E723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4792AB50-EAC4-B0CC-A274-F1CCD0500C0B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F4D7E067-C16B-DCBF-6FC0-0736BF24C09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AE33AB2C-F673-813F-2138-B81BB345EF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572C7C9A-9E02-3D5E-975C-B0F226285C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35DB614-6314-9A6E-C166-E08CADDC77EF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90616D09-2BDC-D44C-A747-338E87F0C55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C4C699D9-5369-05D2-755E-818F5118D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2B1F90A3-6A82-9359-072A-D62E665DCF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0A6E881-9851-5AEA-C56F-40872C72EEF1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65E5C976-856B-F644-A9CE-F541066BC6F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29D1562F-6CE3-B9E7-18D9-985061FCB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592A015A-357A-0AD4-5B5A-4C1FD1E7E2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0AD7F166-D200-4D7C-E5EA-E9225DDECDC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8D71D08-FB4D-82BA-9004-D727AAE036E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AE087748-5D08-EE94-5C0C-F2708A65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E6541F1-0DF2-445A-CA7E-3375C585DC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F861F0D-C30E-AF6D-CCF2-7570EC8E15BC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A467A38-B016-2653-3605-13300DB2EB0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D361CBA0-D447-A129-558F-D1A6B4B92E8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24FFC8DE-F2A4-38F0-1BEE-A171A6ED2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491EB577-FC79-B047-2010-D8D448E423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AE08412-79A8-57AC-AA0A-9A09E5DFCC5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01A6103-1B17-4422-9DE0-B6F0D5BC99D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E7B9E746-5882-50EA-ABE9-B6406C1B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EC68F831-BC33-E9D1-B98A-36EFE0BAA4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6DA9624A-262C-65A5-3910-0F48D267D92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49376CC0-280B-950F-5831-17D1D79351E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FE3393F2-2429-05DE-709A-526D01979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89652739-C12F-C5AB-C900-3D096CA77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A172C67C-2EDB-CC24-8BE2-88D1ACF1D65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F842AA81-29FC-C85D-582F-3B0F38C7714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86E12A1D-9B37-48B3-768C-972CE2EFB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28DB949E-7046-C3C6-2618-EB9BA29E4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B1C1FEA-C518-7BC7-A745-1017D7CC93A7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946E11A-2D84-3EE4-447D-A03A8B22462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420F6691-4B2A-1314-6D5A-035990314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7B31A505-0B12-F5DC-0AC3-788AE49307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463E3839-BE7C-CB0F-FCAE-1C2AD7743C49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6EEF046-563A-ED82-E213-BD69773E149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D0597691-4A33-6A5E-6C46-01376ADE43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0C82E374-DCEB-C825-3B4E-786A7210B6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418EE50-1DD9-D342-B9E7-99901877495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6D5FEB90-FFB8-E156-9323-4D69850D114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63CA92AC-5E78-CABE-A7AC-290F8564F3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50F4B5B4-5549-9671-C8B7-B7CF78D919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F8B5A9F5-4928-FF14-D217-CEFB580DB5A6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38FFF89A-11CF-9EF6-E552-AA086CDC3C22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BD0ACD3D-9921-49F0-FD7D-31E78EB5BE9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40DA91B9-B34C-B1C6-ADDD-0B7AF4FF3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ABA40CB4-FCA7-504E-9CD8-4F1B39F8B6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1C265117-A141-64B4-6E88-E8E709E54AC4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64C8A06-5ECE-CD70-6E0A-A5A6A8DA714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34D20D1C-61E8-475A-EDC0-524393CFA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CC3F90C1-F963-61C2-8191-01588FCDAF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890C3961-CD51-9647-3A46-DF068E494F6E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63E62B58-6C2C-C4BE-1A93-00E11B27A7E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2FB474A2-4369-D4DE-43A8-60224E7CC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E0E2AF62-34A6-DD1A-8B7D-B152F99515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F4A1AA7-66D5-501D-BBB1-9570CAA11738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01F71E9D-3203-951F-CDC7-613D6DAAA20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FBA1759-611E-70AD-8770-CA00E22BF76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14C3DAD8-DDB5-3B16-6080-30A88423A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042B00D3-A193-A970-1D24-72C8D1A75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B9E93EDA-ED9D-2337-C98A-E8AA9497E90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12B6551-C45F-4619-EC0D-BBD6C529201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7A64B67B-F488-ABCC-D99A-B2DF7BEE4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B5EDF26B-9585-82FB-4764-C21C2CE98D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09398678-3F25-A5DE-6CDE-6C7C11BBFBC4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524C83B7-59CD-EDCF-7B01-D35F374167F7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1A4C8396-DED5-1948-43F8-5CC8FB02CF2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0A54CE4F-B01A-F615-AD1A-6ED8E0C55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E195E561-311B-95F1-8126-49B105ADE5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7517240-6101-F893-8DB7-CA6D1A89731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E9235304-AAA8-A157-0C6D-43F899B2178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B1CA47E1-FA55-1B4C-BF73-E84944C099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B4C92EFF-CB73-66F9-5731-24D56DFB66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8009F4C-C794-5129-2AAD-D81D401B490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83258B4C-2CBD-B119-CA14-CCEA8D4C99D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A1A26F87-542B-492D-3AAC-243F332C3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4ED35846-006A-7993-BBBC-AECB023BD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F8A07598-F61C-F52D-846F-83F7DBF4BE9B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EBB82F8-1C08-0205-4002-166F9DC70B9C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764395B-69B1-A00C-B165-29F6493543B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4C55E136-E6BA-ECBA-17E1-63889CD94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6D784985-FB85-AA73-1711-D7A4D711C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3146B1B4-C137-6D46-430F-CBFB117F5B7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3305AB15-812E-6693-3F35-66295538E45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2BA7EE11-904D-FD58-CCFA-21FA41CFA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AF12B984-64F0-0A55-B673-693A34A14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B268298B-509E-6890-3AC4-391BA54824C9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0BEC9DDC-2F9F-7A24-C5EB-8AC5E3B4C4B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2905D6DE-961C-4F8B-C27C-C04851673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BC9A9E58-5894-E77F-B7B6-8686E5B6E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CF7BF43A-1AB7-5ACB-8A56-C57B678A8933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D4D41D1A-39E5-6C21-C182-83C44872418A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207BFEF9-CE45-D884-1077-FB74F2318B4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B6B070D5-6674-9DDC-87D9-59135A475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7A7B15C4-A3DD-B69D-1B6D-6AC2697479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858228F2-2112-97C5-B910-BB085AB77FA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AF80B753-1D99-D823-DDE2-8806969F938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358CB9E0-1D59-24F6-92A2-4384B46A3C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6FD91219-BA54-F05B-EBE2-D4ACF1E96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D3509D5B-D64D-236A-EAD0-A4E0FE9F20CF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A88F86B1-8B58-5F5E-FA5F-F03883F5768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17680D0A-7F7F-3EE0-A3D0-A46318096CA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7991316E-FE67-886B-9D7E-5556E6B6C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A88698B7-232D-33D3-3E2D-B39E5C8F90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2AFB743C-750E-4A5C-B15C-EA3FB392E8B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7BDBD5DF-4D1C-6F21-22C4-8ECA0E84F4F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19F2FF10-791F-7D75-0A78-7C698B574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DDD055AF-AA21-634D-209A-933A5DA1E2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999DADAD-CC65-9BE2-B1A2-928C65061A4A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F901D325-77B1-228B-6B17-F214427EEA9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75092E20-BF64-75F3-24E5-23E8B91E1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9544D7B-1F5B-6E14-FE7A-64DD5B7C5E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E5E9FC-CB9D-F74D-C456-0118A82A7FF7}"/>
              </a:ext>
            </a:extLst>
          </p:cNvPr>
          <p:cNvGrpSpPr/>
          <p:nvPr/>
        </p:nvGrpSpPr>
        <p:grpSpPr>
          <a:xfrm>
            <a:off x="7056281" y="1064421"/>
            <a:ext cx="3423400" cy="6100290"/>
            <a:chOff x="5880234" y="887017"/>
            <a:chExt cx="2852833" cy="508357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87DEF2B-F511-9CA3-98D2-92A099D4ABEC}"/>
                </a:ext>
              </a:extLst>
            </p:cNvPr>
            <p:cNvSpPr/>
            <p:nvPr/>
          </p:nvSpPr>
          <p:spPr>
            <a:xfrm rot="16200000">
              <a:off x="4386310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0A6E4EC-369B-E73D-435A-9686DE1003ED}"/>
                </a:ext>
              </a:extLst>
            </p:cNvPr>
            <p:cNvSpPr/>
            <p:nvPr/>
          </p:nvSpPr>
          <p:spPr>
            <a:xfrm rot="16200000">
              <a:off x="5035867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3F8F3F-EF8D-B8BD-4940-179439430B99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6989020-01C4-DF89-FC33-45B64DC6260A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C0E5E3E-8123-FB14-1EA1-F94B0C084FDE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36460191-DED3-57E6-041D-4AEAEF3DAB25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F6ADD4-3E13-A445-71E3-59CF25B37257}"/>
              </a:ext>
            </a:extLst>
          </p:cNvPr>
          <p:cNvGrpSpPr/>
          <p:nvPr/>
        </p:nvGrpSpPr>
        <p:grpSpPr>
          <a:xfrm>
            <a:off x="8173576" y="2290339"/>
            <a:ext cx="1515384" cy="1349252"/>
            <a:chOff x="6811313" y="1908615"/>
            <a:chExt cx="1262820" cy="1124377"/>
          </a:xfrm>
          <a:pattFill prst="horzBrick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E4446C-396A-8148-A224-9F567F0F321C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792432-32B1-28A7-768C-A02571A444E2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1B56FC-869A-C359-7083-0635B07D95EB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A41B182-11B6-D041-AE06-34B560DB605B}"/>
              </a:ext>
            </a:extLst>
          </p:cNvPr>
          <p:cNvSpPr/>
          <p:nvPr/>
        </p:nvSpPr>
        <p:spPr>
          <a:xfrm>
            <a:off x="2804540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A25B069-5191-3C2D-994B-0F1CEDF67DB7}"/>
              </a:ext>
            </a:extLst>
          </p:cNvPr>
          <p:cNvGrpSpPr/>
          <p:nvPr/>
        </p:nvGrpSpPr>
        <p:grpSpPr>
          <a:xfrm>
            <a:off x="6595804" y="629788"/>
            <a:ext cx="3519592" cy="7027268"/>
            <a:chOff x="5496503" y="535479"/>
            <a:chExt cx="2932993" cy="5856057"/>
          </a:xfrm>
          <a:pattFill prst="trellis">
            <a:fgClr>
              <a:srgbClr val="0070C0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1193A8D-5025-866B-A0E6-30B8DF2B7FBD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F2E6F22-66B9-F229-F540-56E8EF24E4C8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85EA754-2D19-AFBE-51C5-7CEC04F48C27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8B9E8E-B19B-16D6-65DD-0E7458BFF653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965825D-D92D-4322-0F10-9836340FB5CA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06C57B-6208-EB9D-CBCA-F839CA00676F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737A0BB-2F27-54A3-36F8-E7D5FE3C3615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56BD6B-F715-695D-E12A-9632A7F26626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9E7F51-09F8-0E68-ACCF-C885F02E62FB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FDDB5AF-023F-1496-E9A5-656F88EDBF47}"/>
              </a:ext>
            </a:extLst>
          </p:cNvPr>
          <p:cNvGrpSpPr/>
          <p:nvPr/>
        </p:nvGrpSpPr>
        <p:grpSpPr>
          <a:xfrm>
            <a:off x="2800963" y="616172"/>
            <a:ext cx="9024899" cy="7052315"/>
            <a:chOff x="2334135" y="513476"/>
            <a:chExt cx="7520749" cy="587692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394DEE9-3E99-CADF-0AD2-50D602B8A3A0}"/>
                </a:ext>
              </a:extLst>
            </p:cNvPr>
            <p:cNvSpPr/>
            <p:nvPr/>
          </p:nvSpPr>
          <p:spPr>
            <a:xfrm>
              <a:off x="6507594" y="6064568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F0C734A-F2C6-AEBB-67BC-92FCAAB2A9BB}"/>
                </a:ext>
              </a:extLst>
            </p:cNvPr>
            <p:cNvSpPr/>
            <p:nvPr/>
          </p:nvSpPr>
          <p:spPr>
            <a:xfrm>
              <a:off x="5857996" y="6062553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D54498-22F4-35F1-3DA3-DD840C51B0E7}"/>
                </a:ext>
              </a:extLst>
            </p:cNvPr>
            <p:cNvSpPr/>
            <p:nvPr/>
          </p:nvSpPr>
          <p:spPr>
            <a:xfrm>
              <a:off x="5496503" y="6058605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9AD12C-552E-CBB7-0A07-1D71DD877ED6}"/>
                </a:ext>
              </a:extLst>
            </p:cNvPr>
            <p:cNvSpPr/>
            <p:nvPr/>
          </p:nvSpPr>
          <p:spPr>
            <a:xfrm>
              <a:off x="7516212" y="6092960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9E34AB-BE9A-01A5-E370-0B2FD247B245}"/>
                </a:ext>
              </a:extLst>
            </p:cNvPr>
            <p:cNvSpPr/>
            <p:nvPr/>
          </p:nvSpPr>
          <p:spPr>
            <a:xfrm>
              <a:off x="8165198" y="522202"/>
              <a:ext cx="264298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61BA030-8037-5D59-71C1-048B7EC3C462}"/>
                </a:ext>
              </a:extLst>
            </p:cNvPr>
            <p:cNvSpPr/>
            <p:nvPr/>
          </p:nvSpPr>
          <p:spPr>
            <a:xfrm>
              <a:off x="7518556" y="528695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B4EE3A6-9494-A27F-72EE-A3AD8FBDFC0E}"/>
                </a:ext>
              </a:extLst>
            </p:cNvPr>
            <p:cNvSpPr/>
            <p:nvPr/>
          </p:nvSpPr>
          <p:spPr>
            <a:xfrm>
              <a:off x="6180701" y="528695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5714323-0182-3F0A-EFEB-7A525630D344}"/>
                </a:ext>
              </a:extLst>
            </p:cNvPr>
            <p:cNvSpPr/>
            <p:nvPr/>
          </p:nvSpPr>
          <p:spPr>
            <a:xfrm>
              <a:off x="2334135" y="513476"/>
              <a:ext cx="7520749" cy="5876929"/>
            </a:xfrm>
            <a:custGeom>
              <a:avLst/>
              <a:gdLst>
                <a:gd name="connsiteX0" fmla="*/ 3091624 w 7520749"/>
                <a:gd name="connsiteY0" fmla="*/ 0 h 5876929"/>
                <a:gd name="connsiteX1" fmla="*/ 3720274 w 7520749"/>
                <a:gd name="connsiteY1" fmla="*/ 0 h 5876929"/>
                <a:gd name="connsiteX2" fmla="*/ 3720274 w 7520749"/>
                <a:gd name="connsiteY2" fmla="*/ 352425 h 5876929"/>
                <a:gd name="connsiteX3" fmla="*/ 4225099 w 7520749"/>
                <a:gd name="connsiteY3" fmla="*/ 352425 h 5876929"/>
                <a:gd name="connsiteX4" fmla="*/ 4225099 w 7520749"/>
                <a:gd name="connsiteY4" fmla="*/ 19050 h 5876929"/>
                <a:gd name="connsiteX5" fmla="*/ 5034724 w 7520749"/>
                <a:gd name="connsiteY5" fmla="*/ 19050 h 5876929"/>
                <a:gd name="connsiteX6" fmla="*/ 5034724 w 7520749"/>
                <a:gd name="connsiteY6" fmla="*/ 381000 h 5876929"/>
                <a:gd name="connsiteX7" fmla="*/ 6263449 w 7520749"/>
                <a:gd name="connsiteY7" fmla="*/ 381000 h 5876929"/>
                <a:gd name="connsiteX8" fmla="*/ 6263449 w 7520749"/>
                <a:gd name="connsiteY8" fmla="*/ 9525 h 5876929"/>
                <a:gd name="connsiteX9" fmla="*/ 7520749 w 7520749"/>
                <a:gd name="connsiteY9" fmla="*/ 9525 h 5876929"/>
                <a:gd name="connsiteX10" fmla="*/ 7505509 w 7520749"/>
                <a:gd name="connsiteY10" fmla="*/ 5876925 h 5876929"/>
                <a:gd name="connsiteX11" fmla="*/ 6149149 w 7520749"/>
                <a:gd name="connsiteY11" fmla="*/ 5869305 h 5876929"/>
                <a:gd name="connsiteX12" fmla="*/ 6149149 w 7520749"/>
                <a:gd name="connsiteY12" fmla="*/ 5438775 h 5876929"/>
                <a:gd name="connsiteX13" fmla="*/ 5977464 w 7520749"/>
                <a:gd name="connsiteY13" fmla="*/ 5438775 h 5876929"/>
                <a:gd name="connsiteX14" fmla="*/ 5977464 w 7520749"/>
                <a:gd name="connsiteY14" fmla="*/ 5587555 h 5876929"/>
                <a:gd name="connsiteX15" fmla="*/ 6032104 w 7520749"/>
                <a:gd name="connsiteY15" fmla="*/ 5587555 h 5876929"/>
                <a:gd name="connsiteX16" fmla="*/ 6032104 w 7520749"/>
                <a:gd name="connsiteY16" fmla="*/ 5864783 h 5876929"/>
                <a:gd name="connsiteX17" fmla="*/ 5761842 w 7520749"/>
                <a:gd name="connsiteY17" fmla="*/ 5864783 h 5876929"/>
                <a:gd name="connsiteX18" fmla="*/ 5761842 w 7520749"/>
                <a:gd name="connsiteY18" fmla="*/ 5587555 h 5876929"/>
                <a:gd name="connsiteX19" fmla="*/ 5811411 w 7520749"/>
                <a:gd name="connsiteY19" fmla="*/ 5587555 h 5876929"/>
                <a:gd name="connsiteX20" fmla="*/ 5811411 w 7520749"/>
                <a:gd name="connsiteY20" fmla="*/ 5438775 h 5876929"/>
                <a:gd name="connsiteX21" fmla="*/ 5034724 w 7520749"/>
                <a:gd name="connsiteY21" fmla="*/ 5438775 h 5876929"/>
                <a:gd name="connsiteX22" fmla="*/ 5034724 w 7520749"/>
                <a:gd name="connsiteY22" fmla="*/ 5867400 h 5876929"/>
                <a:gd name="connsiteX23" fmla="*/ 4520374 w 7520749"/>
                <a:gd name="connsiteY23" fmla="*/ 5867400 h 5876929"/>
                <a:gd name="connsiteX24" fmla="*/ 4520374 w 7520749"/>
                <a:gd name="connsiteY24" fmla="*/ 5448300 h 5876929"/>
                <a:gd name="connsiteX25" fmla="*/ 3541315 w 7520749"/>
                <a:gd name="connsiteY25" fmla="*/ 5448300 h 5876929"/>
                <a:gd name="connsiteX26" fmla="*/ 3541315 w 7520749"/>
                <a:gd name="connsiteY26" fmla="*/ 5449965 h 5876929"/>
                <a:gd name="connsiteX27" fmla="*/ 3145988 w 7520749"/>
                <a:gd name="connsiteY27" fmla="*/ 5449965 h 5876929"/>
                <a:gd name="connsiteX28" fmla="*/ 3145988 w 7520749"/>
                <a:gd name="connsiteY28" fmla="*/ 5457111 h 5876929"/>
                <a:gd name="connsiteX29" fmla="*/ 2925529 w 7520749"/>
                <a:gd name="connsiteY29" fmla="*/ 5457111 h 5876929"/>
                <a:gd name="connsiteX30" fmla="*/ 2925529 w 7520749"/>
                <a:gd name="connsiteY30" fmla="*/ 5801421 h 5876929"/>
                <a:gd name="connsiteX31" fmla="*/ 0 w 7520749"/>
                <a:gd name="connsiteY31" fmla="*/ 5801421 h 5876929"/>
                <a:gd name="connsiteX32" fmla="*/ 0 w 7520749"/>
                <a:gd name="connsiteY32" fmla="*/ 29036 h 5876929"/>
                <a:gd name="connsiteX33" fmla="*/ 2925529 w 7520749"/>
                <a:gd name="connsiteY33" fmla="*/ 29036 h 5876929"/>
                <a:gd name="connsiteX34" fmla="*/ 2925529 w 7520749"/>
                <a:gd name="connsiteY34" fmla="*/ 5229989 h 5876929"/>
                <a:gd name="connsiteX35" fmla="*/ 3080897 w 7520749"/>
                <a:gd name="connsiteY35" fmla="*/ 5229989 h 5876929"/>
                <a:gd name="connsiteX36" fmla="*/ 3080897 w 7520749"/>
                <a:gd name="connsiteY36" fmla="*/ 5073005 h 5876929"/>
                <a:gd name="connsiteX37" fmla="*/ 3082106 w 7520749"/>
                <a:gd name="connsiteY37" fmla="*/ 5073005 h 58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520749" h="5876929">
                  <a:moveTo>
                    <a:pt x="3091624" y="0"/>
                  </a:moveTo>
                  <a:lnTo>
                    <a:pt x="3720274" y="0"/>
                  </a:lnTo>
                  <a:lnTo>
                    <a:pt x="3720274" y="352425"/>
                  </a:lnTo>
                  <a:lnTo>
                    <a:pt x="4225099" y="352425"/>
                  </a:lnTo>
                  <a:lnTo>
                    <a:pt x="4225099" y="19050"/>
                  </a:lnTo>
                  <a:lnTo>
                    <a:pt x="5034724" y="19050"/>
                  </a:lnTo>
                  <a:lnTo>
                    <a:pt x="5034724" y="381000"/>
                  </a:lnTo>
                  <a:lnTo>
                    <a:pt x="6263449" y="381000"/>
                  </a:lnTo>
                  <a:lnTo>
                    <a:pt x="6263449" y="9525"/>
                  </a:lnTo>
                  <a:lnTo>
                    <a:pt x="7520749" y="9525"/>
                  </a:lnTo>
                  <a:cubicBezTo>
                    <a:pt x="7518209" y="1967865"/>
                    <a:pt x="7512494" y="5882005"/>
                    <a:pt x="7505509" y="5876925"/>
                  </a:cubicBezTo>
                  <a:cubicBezTo>
                    <a:pt x="7498524" y="5871845"/>
                    <a:pt x="6603809" y="5874385"/>
                    <a:pt x="6149149" y="5869305"/>
                  </a:cubicBezTo>
                  <a:lnTo>
                    <a:pt x="6149149" y="5438775"/>
                  </a:lnTo>
                  <a:lnTo>
                    <a:pt x="5977464" y="5438775"/>
                  </a:lnTo>
                  <a:lnTo>
                    <a:pt x="5977464" y="5587555"/>
                  </a:lnTo>
                  <a:lnTo>
                    <a:pt x="6032104" y="5587555"/>
                  </a:lnTo>
                  <a:lnTo>
                    <a:pt x="6032104" y="5864783"/>
                  </a:lnTo>
                  <a:lnTo>
                    <a:pt x="5761842" y="5864783"/>
                  </a:lnTo>
                  <a:lnTo>
                    <a:pt x="5761842" y="5587555"/>
                  </a:lnTo>
                  <a:lnTo>
                    <a:pt x="5811411" y="5587555"/>
                  </a:lnTo>
                  <a:lnTo>
                    <a:pt x="5811411" y="5438775"/>
                  </a:lnTo>
                  <a:lnTo>
                    <a:pt x="5034724" y="5438775"/>
                  </a:lnTo>
                  <a:lnTo>
                    <a:pt x="5034724" y="5867400"/>
                  </a:lnTo>
                  <a:lnTo>
                    <a:pt x="4520374" y="5867400"/>
                  </a:lnTo>
                  <a:lnTo>
                    <a:pt x="4520374" y="5448300"/>
                  </a:lnTo>
                  <a:lnTo>
                    <a:pt x="3541315" y="5448300"/>
                  </a:lnTo>
                  <a:lnTo>
                    <a:pt x="3541315" y="5449965"/>
                  </a:lnTo>
                  <a:lnTo>
                    <a:pt x="3145988" y="5449965"/>
                  </a:lnTo>
                  <a:lnTo>
                    <a:pt x="3145988" y="5457111"/>
                  </a:lnTo>
                  <a:lnTo>
                    <a:pt x="2925529" y="5457111"/>
                  </a:lnTo>
                  <a:lnTo>
                    <a:pt x="2925529" y="5801421"/>
                  </a:lnTo>
                  <a:lnTo>
                    <a:pt x="0" y="5801421"/>
                  </a:lnTo>
                  <a:lnTo>
                    <a:pt x="0" y="29036"/>
                  </a:lnTo>
                  <a:lnTo>
                    <a:pt x="2925529" y="29036"/>
                  </a:lnTo>
                  <a:lnTo>
                    <a:pt x="2925529" y="5229989"/>
                  </a:lnTo>
                  <a:lnTo>
                    <a:pt x="3080897" y="5229989"/>
                  </a:lnTo>
                  <a:lnTo>
                    <a:pt x="3080897" y="5073005"/>
                  </a:lnTo>
                  <a:lnTo>
                    <a:pt x="3082106" y="5073005"/>
                  </a:lnTo>
                  <a:close/>
                </a:path>
              </a:pathLst>
            </a:cu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7808A2F-3506-DD61-6169-23C1153BA36A}"/>
              </a:ext>
            </a:extLst>
          </p:cNvPr>
          <p:cNvSpPr txBox="1"/>
          <p:nvPr/>
        </p:nvSpPr>
        <p:spPr>
          <a:xfrm>
            <a:off x="8357359" y="3532038"/>
            <a:ext cx="1402948" cy="7571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Cc = 0.5pF</a:t>
            </a:r>
          </a:p>
          <a:p>
            <a:r>
              <a:rPr lang="en-US" altLang="ko-KR" sz="2160" b="1" dirty="0">
                <a:solidFill>
                  <a:srgbClr val="FF0000"/>
                </a:solidFill>
              </a:rPr>
              <a:t>6457um^2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A01D6-F84C-2625-5311-D12D77C7F312}"/>
              </a:ext>
            </a:extLst>
          </p:cNvPr>
          <p:cNvSpPr txBox="1"/>
          <p:nvPr/>
        </p:nvSpPr>
        <p:spPr>
          <a:xfrm>
            <a:off x="0" y="31607"/>
            <a:ext cx="181203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8</a:t>
            </a:r>
            <a:r>
              <a:rPr lang="ko-KR" altLang="en-US" sz="2000" dirty="0"/>
              <a:t>층 </a:t>
            </a:r>
            <a:r>
              <a:rPr lang="en-US" altLang="ko-KR" sz="2000" dirty="0"/>
              <a:t>Metal</a:t>
            </a:r>
            <a:r>
              <a:rPr lang="ko-KR" altLang="en-US" sz="2000" dirty="0"/>
              <a:t> 표시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36334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B7F39-17BC-A2E5-5374-D6C9C597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2DB7C8-9669-884F-AA23-882B061848F6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FFDE384B-79F6-206F-61E8-1A9C7252DD1B}"/>
              </a:ext>
            </a:extLst>
          </p:cNvPr>
          <p:cNvSpPr/>
          <p:nvPr/>
        </p:nvSpPr>
        <p:spPr>
          <a:xfrm>
            <a:off x="2804540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608CA631-7B64-F505-598D-574F906D3A8F}"/>
              </a:ext>
            </a:extLst>
          </p:cNvPr>
          <p:cNvSpPr/>
          <p:nvPr/>
        </p:nvSpPr>
        <p:spPr>
          <a:xfrm>
            <a:off x="2800963" y="616172"/>
            <a:ext cx="9024899" cy="7052315"/>
          </a:xfrm>
          <a:custGeom>
            <a:avLst/>
            <a:gdLst>
              <a:gd name="connsiteX0" fmla="*/ 3091624 w 7520749"/>
              <a:gd name="connsiteY0" fmla="*/ 0 h 5876929"/>
              <a:gd name="connsiteX1" fmla="*/ 3720274 w 7520749"/>
              <a:gd name="connsiteY1" fmla="*/ 0 h 5876929"/>
              <a:gd name="connsiteX2" fmla="*/ 3720274 w 7520749"/>
              <a:gd name="connsiteY2" fmla="*/ 352425 h 5876929"/>
              <a:gd name="connsiteX3" fmla="*/ 4225099 w 7520749"/>
              <a:gd name="connsiteY3" fmla="*/ 352425 h 5876929"/>
              <a:gd name="connsiteX4" fmla="*/ 4225099 w 7520749"/>
              <a:gd name="connsiteY4" fmla="*/ 19050 h 5876929"/>
              <a:gd name="connsiteX5" fmla="*/ 5034724 w 7520749"/>
              <a:gd name="connsiteY5" fmla="*/ 19050 h 5876929"/>
              <a:gd name="connsiteX6" fmla="*/ 5034724 w 7520749"/>
              <a:gd name="connsiteY6" fmla="*/ 381000 h 5876929"/>
              <a:gd name="connsiteX7" fmla="*/ 6263449 w 7520749"/>
              <a:gd name="connsiteY7" fmla="*/ 381000 h 5876929"/>
              <a:gd name="connsiteX8" fmla="*/ 6263449 w 7520749"/>
              <a:gd name="connsiteY8" fmla="*/ 9525 h 5876929"/>
              <a:gd name="connsiteX9" fmla="*/ 7520749 w 7520749"/>
              <a:gd name="connsiteY9" fmla="*/ 9525 h 5876929"/>
              <a:gd name="connsiteX10" fmla="*/ 7505509 w 7520749"/>
              <a:gd name="connsiteY10" fmla="*/ 5876925 h 5876929"/>
              <a:gd name="connsiteX11" fmla="*/ 6149149 w 7520749"/>
              <a:gd name="connsiteY11" fmla="*/ 5869305 h 5876929"/>
              <a:gd name="connsiteX12" fmla="*/ 6149149 w 7520749"/>
              <a:gd name="connsiteY12" fmla="*/ 5438775 h 5876929"/>
              <a:gd name="connsiteX13" fmla="*/ 5977464 w 7520749"/>
              <a:gd name="connsiteY13" fmla="*/ 5438775 h 5876929"/>
              <a:gd name="connsiteX14" fmla="*/ 5977464 w 7520749"/>
              <a:gd name="connsiteY14" fmla="*/ 5587555 h 5876929"/>
              <a:gd name="connsiteX15" fmla="*/ 6032104 w 7520749"/>
              <a:gd name="connsiteY15" fmla="*/ 5587555 h 5876929"/>
              <a:gd name="connsiteX16" fmla="*/ 6032104 w 7520749"/>
              <a:gd name="connsiteY16" fmla="*/ 5864783 h 5876929"/>
              <a:gd name="connsiteX17" fmla="*/ 5761842 w 7520749"/>
              <a:gd name="connsiteY17" fmla="*/ 5864783 h 5876929"/>
              <a:gd name="connsiteX18" fmla="*/ 5761842 w 7520749"/>
              <a:gd name="connsiteY18" fmla="*/ 5587555 h 5876929"/>
              <a:gd name="connsiteX19" fmla="*/ 5811411 w 7520749"/>
              <a:gd name="connsiteY19" fmla="*/ 5587555 h 5876929"/>
              <a:gd name="connsiteX20" fmla="*/ 5811411 w 7520749"/>
              <a:gd name="connsiteY20" fmla="*/ 5438775 h 5876929"/>
              <a:gd name="connsiteX21" fmla="*/ 5034724 w 7520749"/>
              <a:gd name="connsiteY21" fmla="*/ 5438775 h 5876929"/>
              <a:gd name="connsiteX22" fmla="*/ 5034724 w 7520749"/>
              <a:gd name="connsiteY22" fmla="*/ 5867400 h 5876929"/>
              <a:gd name="connsiteX23" fmla="*/ 4520374 w 7520749"/>
              <a:gd name="connsiteY23" fmla="*/ 5867400 h 5876929"/>
              <a:gd name="connsiteX24" fmla="*/ 4520374 w 7520749"/>
              <a:gd name="connsiteY24" fmla="*/ 5448300 h 5876929"/>
              <a:gd name="connsiteX25" fmla="*/ 3541315 w 7520749"/>
              <a:gd name="connsiteY25" fmla="*/ 5448300 h 5876929"/>
              <a:gd name="connsiteX26" fmla="*/ 3541315 w 7520749"/>
              <a:gd name="connsiteY26" fmla="*/ 5449965 h 5876929"/>
              <a:gd name="connsiteX27" fmla="*/ 3145988 w 7520749"/>
              <a:gd name="connsiteY27" fmla="*/ 5449965 h 5876929"/>
              <a:gd name="connsiteX28" fmla="*/ 3145988 w 7520749"/>
              <a:gd name="connsiteY28" fmla="*/ 5457111 h 5876929"/>
              <a:gd name="connsiteX29" fmla="*/ 2925529 w 7520749"/>
              <a:gd name="connsiteY29" fmla="*/ 5457111 h 5876929"/>
              <a:gd name="connsiteX30" fmla="*/ 2925529 w 7520749"/>
              <a:gd name="connsiteY30" fmla="*/ 5801421 h 5876929"/>
              <a:gd name="connsiteX31" fmla="*/ 0 w 7520749"/>
              <a:gd name="connsiteY31" fmla="*/ 5801421 h 5876929"/>
              <a:gd name="connsiteX32" fmla="*/ 0 w 7520749"/>
              <a:gd name="connsiteY32" fmla="*/ 29036 h 5876929"/>
              <a:gd name="connsiteX33" fmla="*/ 2925529 w 7520749"/>
              <a:gd name="connsiteY33" fmla="*/ 29036 h 5876929"/>
              <a:gd name="connsiteX34" fmla="*/ 2925529 w 7520749"/>
              <a:gd name="connsiteY34" fmla="*/ 5229989 h 5876929"/>
              <a:gd name="connsiteX35" fmla="*/ 3080897 w 7520749"/>
              <a:gd name="connsiteY35" fmla="*/ 5229989 h 5876929"/>
              <a:gd name="connsiteX36" fmla="*/ 3080897 w 7520749"/>
              <a:gd name="connsiteY36" fmla="*/ 5073005 h 5876929"/>
              <a:gd name="connsiteX37" fmla="*/ 3082106 w 7520749"/>
              <a:gd name="connsiteY37" fmla="*/ 5073005 h 587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520749" h="5876929">
                <a:moveTo>
                  <a:pt x="3091624" y="0"/>
                </a:moveTo>
                <a:lnTo>
                  <a:pt x="3720274" y="0"/>
                </a:lnTo>
                <a:lnTo>
                  <a:pt x="3720274" y="352425"/>
                </a:lnTo>
                <a:lnTo>
                  <a:pt x="4225099" y="352425"/>
                </a:lnTo>
                <a:lnTo>
                  <a:pt x="4225099" y="19050"/>
                </a:lnTo>
                <a:lnTo>
                  <a:pt x="5034724" y="19050"/>
                </a:lnTo>
                <a:lnTo>
                  <a:pt x="5034724" y="381000"/>
                </a:lnTo>
                <a:lnTo>
                  <a:pt x="6263449" y="381000"/>
                </a:lnTo>
                <a:lnTo>
                  <a:pt x="6263449" y="9525"/>
                </a:lnTo>
                <a:lnTo>
                  <a:pt x="7520749" y="9525"/>
                </a:lnTo>
                <a:cubicBezTo>
                  <a:pt x="7518209" y="1967865"/>
                  <a:pt x="7512494" y="5882005"/>
                  <a:pt x="7505509" y="5876925"/>
                </a:cubicBezTo>
                <a:cubicBezTo>
                  <a:pt x="7498524" y="5871845"/>
                  <a:pt x="6603809" y="5874385"/>
                  <a:pt x="6149149" y="5869305"/>
                </a:cubicBezTo>
                <a:lnTo>
                  <a:pt x="6149149" y="5438775"/>
                </a:lnTo>
                <a:lnTo>
                  <a:pt x="5977464" y="5438775"/>
                </a:lnTo>
                <a:lnTo>
                  <a:pt x="5977464" y="5587555"/>
                </a:lnTo>
                <a:lnTo>
                  <a:pt x="6032104" y="5587555"/>
                </a:lnTo>
                <a:lnTo>
                  <a:pt x="6032104" y="5864783"/>
                </a:lnTo>
                <a:lnTo>
                  <a:pt x="5761842" y="5864783"/>
                </a:lnTo>
                <a:lnTo>
                  <a:pt x="5761842" y="5587555"/>
                </a:lnTo>
                <a:lnTo>
                  <a:pt x="5811411" y="5587555"/>
                </a:lnTo>
                <a:lnTo>
                  <a:pt x="5811411" y="5438775"/>
                </a:lnTo>
                <a:lnTo>
                  <a:pt x="5034724" y="5438775"/>
                </a:lnTo>
                <a:lnTo>
                  <a:pt x="5034724" y="5867400"/>
                </a:lnTo>
                <a:lnTo>
                  <a:pt x="4520374" y="5867400"/>
                </a:lnTo>
                <a:lnTo>
                  <a:pt x="4520374" y="5448300"/>
                </a:lnTo>
                <a:lnTo>
                  <a:pt x="3541315" y="5448300"/>
                </a:lnTo>
                <a:lnTo>
                  <a:pt x="3541315" y="5449965"/>
                </a:lnTo>
                <a:lnTo>
                  <a:pt x="3145988" y="5449965"/>
                </a:lnTo>
                <a:lnTo>
                  <a:pt x="3145988" y="5457111"/>
                </a:lnTo>
                <a:lnTo>
                  <a:pt x="2925529" y="5457111"/>
                </a:lnTo>
                <a:lnTo>
                  <a:pt x="2925529" y="5801421"/>
                </a:lnTo>
                <a:lnTo>
                  <a:pt x="0" y="5801421"/>
                </a:lnTo>
                <a:lnTo>
                  <a:pt x="0" y="29036"/>
                </a:lnTo>
                <a:lnTo>
                  <a:pt x="2925529" y="29036"/>
                </a:lnTo>
                <a:lnTo>
                  <a:pt x="2925529" y="5229989"/>
                </a:lnTo>
                <a:lnTo>
                  <a:pt x="3080897" y="5229989"/>
                </a:lnTo>
                <a:lnTo>
                  <a:pt x="3080897" y="5073005"/>
                </a:lnTo>
                <a:lnTo>
                  <a:pt x="3082106" y="5073005"/>
                </a:lnTo>
                <a:close/>
              </a:path>
            </a:pathLst>
          </a:cu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E4FE4C-EE42-6A3A-A981-DC529A1ABE59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1312AB-1F44-CBD8-56F8-F7889C12B4DB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F4D55D-8612-D8B1-405D-30D224F0CD1A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287E4D-161D-6984-6E72-B2D4E93A9496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36434E-1B40-D56B-1D17-95D402ABDCED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4568A5-1E1D-C9DE-55A5-9B4D45375558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81A3B8-420C-B4B6-0B6B-9A752E0A3929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A7AD00-EE65-FDA5-D1ED-731F83DDE0E7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638F099D-7D6D-223C-4D47-06E812BF17C3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F46B6406-E5E8-03A4-A586-0417F09AC0AE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A30530-1D22-C4F4-D49D-B158115EC108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02904A-7749-9333-7BDB-85A766002F99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29991F3-44D0-9898-CE31-BECA4C1B6158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B904DD36-BAD9-AB83-06F9-19D576CEFE97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E235C80A-2B80-A264-85CA-BC391864117B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E3D6D2EB-2662-7EB3-0354-8EF0993A00FE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A43C57D0-3761-4148-28A8-401D6AF84905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AF096B98-6CBD-CDAF-D41D-70EEB30865F5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669525D2-D835-C0C7-0DFF-BCC8839D9FAC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2D608308-95D4-FCCE-281D-0BC5B01696EA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6540B129-BF15-6AA3-128D-305C0659C8A1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2E195D9-5337-0360-1A96-A641C989ECE4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A0A35E89-D47A-FC18-0D22-A6FE40A93D43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FD25AEBF-92C2-8D43-F00D-AFE2CEFB6A6F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DEF287-9212-568C-F772-8999341D2B9D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ABC8FD-96F9-CB98-584E-1DFF7C3656CF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501488AE-889A-9407-1709-655230BE3C0D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9AD4A4F-14FB-F377-4D3A-08718323D99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33DAE6EA-3E1F-C014-6A17-95EC528E12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EA408827-C9DC-D200-579F-356C38F5AD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F9E25684-A149-8F08-BDB8-52D82994D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40DF0EE-4B9B-C177-5EE2-AF1C6893A4E0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06D434F3-8C91-6097-27A1-64C8B12499B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A3CCA198-D9CF-CFF7-2D91-09E6D1D12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B21819EE-F594-7721-D404-B233473ED8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38EB14FF-BAB6-27D5-52F9-0B980490413D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FFCE100-7C6B-DA8E-71B9-1D51A8C5792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19336033-DF09-A041-ED6D-8E6A7EB7F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9806B490-697A-31DC-BB0C-0AFCCF50E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6088EFFA-3135-A9D6-2ADA-7B6357446C63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0A3C9442-0ECD-A39D-74B2-2949D153FC4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D13596E3-D9CB-8A7F-9ECD-5BCA0DD33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C570E3AD-07D2-1C82-30F5-44B708237C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262E4A75-955A-7C36-9775-C593F5ECD582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645FD921-08F4-97E3-28F1-F3E584E5F79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210F118A-E23A-D94D-7B62-9198369B3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9E03FC50-D722-F2FC-65C3-94EADC83F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0A31E1A-2E14-0E17-2D96-48C956E9EB8B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D358E479-BD64-BC80-2B30-BB6E559A374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2F51E08-A452-EF37-5323-727A994B964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0BC174B8-25BC-A388-07D3-BDD850F8F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10339D26-3948-7B7C-8007-A502EF283F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A666130B-AF7A-D190-0CB5-793095F31752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09ECA19-A3E5-FBA7-53B1-0DDEB41D2C9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8DEAA312-ADD6-12E2-FA80-9EF184289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7B06C365-4641-C390-4EE1-EFBA3FAEE2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A38BC8D2-E138-F15E-13DD-0B640C81BCEA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EBA581D-3B40-7FCC-1666-E6D8F2B9CBE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F600B254-4B21-7B1C-52D0-EF759583F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B9014879-E7CE-141B-F7BA-7A8EB057F4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1362619-FF1C-BC69-3510-0019BD36850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2134EB19-B127-6961-AB0D-202D7B44699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4B0FB223-2EED-04A0-0FE9-953233ED6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5BD984D3-83E7-7E5B-F242-789B84FA5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195106DD-C79E-0A95-18E8-57C6F3F2482A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D375F121-91CD-900F-49C2-1658F4EB0A0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D8E68448-6E0C-90F4-9DFD-1B3C1FD29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7BE74156-BC7F-C73D-0137-6BC454E486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A24F901-2DD8-63CE-F6D0-D90EA285FC70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BAE807B-AABC-8081-69A7-520322BDE157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1D56D02-455D-139F-36A9-45A04734C03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4EF73ED2-9083-7F53-020B-2C0D0EBE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0B14697-9442-713A-DA37-71DEEB9665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269135F-F719-062E-9737-ABB3384AC62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66D23CEF-2D72-CA27-0D87-DF6B1EADA5E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32DF0B29-9DE3-15D6-4F47-8D111692C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06F7B6AD-8F49-BACA-F93F-52931C1205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9C84FEF5-2A39-9826-CEDD-B5908D7BF68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C39D04FC-F29D-4964-9399-341E254B618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1E4B9E65-F759-F011-4E13-0862DA3F2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5424027B-857D-CBC9-16DA-9F010ECAEB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BA0B4E2-8ABC-FF5E-5688-DB0EFCF1BABB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23D8382-2E6B-5A97-1CBD-63E302686BF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DA23DB30-8CB2-9809-46B8-67829263F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E4D03F37-6FAD-DDE9-C83A-E14B87755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8566BBAA-88C9-873A-0E72-2C1002BEB606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40A37834-EEBB-7AA2-D1B6-A0DFD138187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D2853B19-1E67-E6FF-496C-B6517A162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4DC78D56-30B9-DDD8-1E37-0F3F6E17C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848C7C1-B640-F90F-9EE3-64D33036F18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C5C75AA-2B80-1935-892A-5F5EB9362F2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2776F2D-FEE4-C8AE-D952-1B8CA4613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B2B3FB9E-04FC-9356-5F97-D2703E06F7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15D0B31E-F5BF-010E-C2B6-77F128B55B4A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55C396C-618B-6AC9-3AD8-32CFE518C0F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19374E1D-9B59-DE77-63F9-D0E599DFB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5A4A1D0D-EF89-F8E6-3066-571968EBCE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06BA26B-AE86-2B1C-08B9-D3052A04B10D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DE1FEC3-BAD2-D1C8-3526-3E98885FED71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3C172ECA-38A1-AA18-0C1D-5C4C0D4A9BC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B33D9CFD-7EAE-37B3-5A81-9D88652E1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5E19E782-6D65-AD6C-AF76-C6FC0994D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47CDD7AF-693E-DAEF-52AA-6E7CD713F212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5700D58-EEA5-1B15-7D5D-9EF0EC36023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CB479472-6D5F-95F7-64E8-0450E0C01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81B3CEF-E843-8C50-EE2E-6BF516459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6CB4B06-1969-2718-1EB6-300BC933D8D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60E4A13-C2B8-970D-3360-84617BF8702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18CB3015-1F4C-B04B-30D8-A7C14D15E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223312F1-5825-5B4C-94A2-06C648332B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336CBFAD-ABC0-957F-90B8-167E7D0877A1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ECDC1577-7549-171A-7C72-4B60F0EF864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EFC8F48B-36EF-0B5E-46D0-DADCFC6CF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A0E72850-4691-6043-9C24-5C3528BBE2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5AADC85-1D6C-EEC0-81F4-060F1DD6FA94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AF2B429E-C9A5-E72E-4837-85256DC22F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7DD821C9-96E4-4229-ADAC-4B59BBCC64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6F956834-746E-000B-2CD3-9A40E717CF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8B23A1B7-00EC-FCBA-1F9C-22915FDC879F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2F6DE8A-BB2F-1597-1667-53E88A1E7E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F5363B02-C6C9-D791-FC9B-41D5844B1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21CF9C89-C2F8-6136-85FB-A33402540B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052ED0F-498F-0402-E27A-A254A8990A51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5C19457-5914-F7E9-1229-EB4CF783FF9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7CB9A13A-257B-A856-3EFC-7A6EAD35B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D1351-0082-AFA2-1E85-CA1536596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E521699-A682-18F3-FBFF-143F07D805EE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59B9AEC7-E046-B502-7C00-1F89AD1FF85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7524F0A7-55A3-6A3D-05D3-A1C278E9660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3C7EE3A4-04EC-137E-3958-52F7A1A82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3BABB79-86BA-D279-E8DB-EA2CFBC1D9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822E0B52-2495-4C7E-4108-E2E91409266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6B58FD3-3C0C-6664-2D49-52D78D5A5B0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62E3DADC-8DE8-9609-C919-7E5C5732E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77D21A36-9867-DBFA-50A7-837459EDF2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9A4AC19A-1E8C-3E7E-5F68-42F09DA3836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D501E97-9157-756C-B20C-8EA18E35894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BD4DB617-7B72-1737-C55D-8A46E5F6A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390F10D5-F7FE-663F-E974-DA74D195AC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B8896554-F064-AE48-ACD5-62B959044849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66DCD88-EC34-D86F-6E13-32F3BD0172F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4244E07E-4F60-D84F-E03D-8BC889D4A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3488F75A-1D34-BEB3-4083-A997C41EB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E521FDB6-5617-A271-C618-450C9AD3012A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CC50352-6ED7-BB8E-382F-6A24EA688D9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3D651E07-58BE-9EFA-D56A-B4A79CC6D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8106A09B-F4D7-96CA-42C9-7DD851A1C7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B8FEA006-99EA-8531-E6DC-C1FFCAE47584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47C748F-3528-88B4-6656-E1A944AC168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38DE9093-07B4-3597-AAD9-A5D10BF44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A4C5C643-07B5-CC73-EF49-6F9836E1C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7285C9A5-61FB-89D1-8A60-905415751356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733986B6-5157-2AA9-3CB0-43AD5F6DFBE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02A9D1C9-F806-26C9-A8DD-EBF4B93D9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D0DB8615-35B5-AFAC-9702-4528480786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9927922B-71C5-E304-C367-586B2EC575BC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2B1AD30A-F75C-45BF-99D9-2E06FCD7A04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B81C4645-0D14-F5EB-B40A-7055FBDCED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F7233587-1B35-F43A-40E1-270FF86F7C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C3F4CF9E-229B-CC93-2B64-462C024EF2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37960538-D304-349A-50CB-805B88A42CA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F4792A5-359B-263C-A015-BE6608BCFD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6BFA1410-85FC-2127-85CE-78AC580D4C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31505305-F959-9DF6-8D0E-AC6135766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BEBBF8E-F00E-D885-787F-94F2624349F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15EE63FF-A58A-D776-DC03-954E5043DA2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499FD38C-2061-1C27-F7C5-7DE6862C6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6D28C8B5-C1C9-9307-5C7A-F3A27D222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A807947E-1454-5E6C-C98A-2881556CD0C8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E6918352-4234-9FB1-D092-E297B23A74C0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B301199D-48E7-6448-576F-37BF9B0239D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0F983EDB-CA99-53B0-F98A-D9F6394A9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A4480B7B-1C14-D27E-5E66-C77133D0C5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235C4D49-ECA4-F937-160F-8579DACEFB0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4A6388A-B3A4-B668-DFAD-9880741A34D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7F7DFFDA-653C-F3D0-1B0E-DD1C2BD5B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621D2223-81F2-3663-CC88-40656E0C1E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AFC70861-509D-7464-D73E-AA1622C71F9B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ACD3A503-D7E3-3911-1644-A484F101388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E6EFC79-0157-934E-5E3F-F6C3F5EB669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AA3562D0-4D85-5AD7-32C9-9190A481A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F57950A4-5F0B-5774-4488-237E1CE21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3AF9DDF5-73CE-8EB2-0FFA-C46B90F6B66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ABB2407E-5CC7-4882-AC69-97B73566E70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F631BC69-B0CF-4144-A32D-08F1302A2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D37C1D1A-DF39-D2F7-31AE-DC8C0EF69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DA39781B-5B63-9B4F-C0DD-BD3EE099828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1636F07A-878D-7324-0FEC-B7599FA7DA4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E90A2E54-32C9-2002-BFD3-FBB812F15B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CA92872F-D932-DEC2-7AE2-70C66F9B75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86E15E30-3278-F865-3CF3-91AD47040E4D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B73955F0-6275-966D-2D23-A684F5268F1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82A610AC-E8CA-3F15-D8D3-0E0D502C753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46D6761D-B85D-F26C-2961-C415EC2F0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EDCE90E-1A04-E839-3505-BA412DFABC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AD3374A5-73C6-D25A-DE56-72E9933A878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C3944E2-A8CE-5C39-5A83-8B286F55AFE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6161B524-D278-DBC8-59EA-9B598A3C6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1ADB1CE7-FAE2-43F2-AAB2-C134ECC00E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7D9EF70A-3E72-1535-AAEB-D8F3533E783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F92CD62A-F3F9-7DCD-1D16-C8C2B3CDC26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246C2FE2-0166-131C-7151-79E5B855B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C80FC59-B0C6-1E94-7628-C777D6306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ACEE2FB6-D229-1997-208E-2121C3806D15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0EA7160A-EB6C-32D9-EA9E-334040D90B4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828B6125-E0A9-3C3D-AB1A-4FAD4DC083C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135D29D7-FC96-305C-0E31-9D3C06962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65DBEEEB-985F-C3CA-4D9B-25D4CFCBAF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8C3D52A6-8B3F-2BBE-A005-ABB0C6AE3FE3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9C341636-1CB7-444A-D4FD-40B087C594D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7506380-56D0-1ADC-439F-5D8244A21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8400C939-6586-77F9-2D88-A5234F079E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93C8E734-4539-FD5C-C8C2-A989C3B41789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F865DF92-618B-9A2F-A062-2A51A8DB413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94818496-AF13-7205-D5A5-AA8E3DFAF4E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FB265A3C-7415-08C3-743B-F3ECFC7FC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A7F6E87D-848F-2112-DC49-0FC5D52053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350C8932-B476-AA1D-A80A-8198118F09C7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55876942-F09E-E894-3F4C-78323E417E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7BF02D51-5AE9-C845-0BFD-E6F9016E2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1C152AA-B07C-125E-1FA5-C9C94C65AF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D64F6DE9-CA28-0F56-2C96-3510487A453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DD87A58F-CB65-190C-08C1-B0CBADB5C2A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45781B18-8978-B921-2491-AD767BE2E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1CDD7CA9-A574-1A8D-9293-CAD88F25CA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0BE7E0-089A-9DFB-D5E1-E5F9AD37A702}"/>
              </a:ext>
            </a:extLst>
          </p:cNvPr>
          <p:cNvGrpSpPr/>
          <p:nvPr/>
        </p:nvGrpSpPr>
        <p:grpSpPr>
          <a:xfrm>
            <a:off x="7056281" y="1064421"/>
            <a:ext cx="3423400" cy="6433658"/>
            <a:chOff x="5880234" y="887017"/>
            <a:chExt cx="2852833" cy="5361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45A331-07BA-0229-A1E2-2A97A2787CE2}"/>
                </a:ext>
              </a:extLst>
            </p:cNvPr>
            <p:cNvSpPr/>
            <p:nvPr/>
          </p:nvSpPr>
          <p:spPr>
            <a:xfrm rot="16200000">
              <a:off x="4289316" y="4352019"/>
              <a:ext cx="340880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594C3B-0F16-369F-F697-76CA1FA2D2D7}"/>
                </a:ext>
              </a:extLst>
            </p:cNvPr>
            <p:cNvSpPr/>
            <p:nvPr/>
          </p:nvSpPr>
          <p:spPr>
            <a:xfrm rot="16200000">
              <a:off x="4896963" y="4393929"/>
              <a:ext cx="349262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AC4271-795F-F3EF-37BA-C073F0CDBB54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1F1DF65-387A-E599-CAE8-F614A7D6CAD1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6203758-131F-C8DB-8340-3DBA4C657852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DCF4E4E0-4CFC-B84D-7CB4-AF79F33139AD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4F69A02-6D6D-FC52-ABBB-7B90FDE096CD}"/>
              </a:ext>
            </a:extLst>
          </p:cNvPr>
          <p:cNvGrpSpPr/>
          <p:nvPr/>
        </p:nvGrpSpPr>
        <p:grpSpPr>
          <a:xfrm>
            <a:off x="8173576" y="2290339"/>
            <a:ext cx="1515384" cy="1349252"/>
            <a:chOff x="6811313" y="1908615"/>
            <a:chExt cx="1262820" cy="1124377"/>
          </a:xfrm>
          <a:pattFill prst="horzBrick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47947E-6B43-0231-175E-57BC3254E697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CF5D1C-B004-B91D-7498-D80F00CB7E60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6890B4-2FBC-41F9-D4B1-9E924BECC4B5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0555DBA-3C1B-13B6-37EA-D8A756335D0E}"/>
              </a:ext>
            </a:extLst>
          </p:cNvPr>
          <p:cNvGrpSpPr/>
          <p:nvPr/>
        </p:nvGrpSpPr>
        <p:grpSpPr>
          <a:xfrm>
            <a:off x="6595804" y="629788"/>
            <a:ext cx="3519592" cy="7027268"/>
            <a:chOff x="5496503" y="535479"/>
            <a:chExt cx="2932993" cy="5856057"/>
          </a:xfrm>
          <a:pattFill prst="trellis">
            <a:fgClr>
              <a:srgbClr val="0070C0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2C8FEA-1FDB-40B4-C08C-D39C21B7CA3B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15CA61B-E4BA-4521-BD64-BF996A7EEAE4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EDA3658-4EB5-69C8-0EDA-237716E98899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DCF1CFB-B579-506C-8991-33CCFCD98065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E5B1C5-6394-BBCA-1CF4-AA9BC35F2540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42A89CD-58CB-1538-3E74-FC139FA14068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1ACC143-0C55-1734-83E8-53138A430564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C1DA32F-5851-8743-C836-BC77457D2397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81AA86-B61E-1A27-3DC3-04F5E451E43B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D1DE9D-E3C9-B6D8-E133-32C017CBE966}"/>
              </a:ext>
            </a:extLst>
          </p:cNvPr>
          <p:cNvSpPr/>
          <p:nvPr/>
        </p:nvSpPr>
        <p:spPr>
          <a:xfrm>
            <a:off x="7809113" y="7277481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D16CB7-0B0E-A4CB-E344-9A74FC42F05F}"/>
              </a:ext>
            </a:extLst>
          </p:cNvPr>
          <p:cNvSpPr/>
          <p:nvPr/>
        </p:nvSpPr>
        <p:spPr>
          <a:xfrm>
            <a:off x="7029595" y="7275063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5D983D-4127-DF32-F0B2-3B3A4E0606A7}"/>
              </a:ext>
            </a:extLst>
          </p:cNvPr>
          <p:cNvSpPr/>
          <p:nvPr/>
        </p:nvSpPr>
        <p:spPr>
          <a:xfrm>
            <a:off x="6595804" y="7270326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659717-8050-54A5-B30A-6105CC7CD5FF}"/>
              </a:ext>
            </a:extLst>
          </p:cNvPr>
          <p:cNvSpPr/>
          <p:nvPr/>
        </p:nvSpPr>
        <p:spPr>
          <a:xfrm>
            <a:off x="9019455" y="7311552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B34DD6-6F36-D18D-4428-1FC7EEE147E8}"/>
              </a:ext>
            </a:extLst>
          </p:cNvPr>
          <p:cNvSpPr/>
          <p:nvPr/>
        </p:nvSpPr>
        <p:spPr>
          <a:xfrm>
            <a:off x="9798237" y="626642"/>
            <a:ext cx="317158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496ADE0-211C-7055-C745-9863B4571FFB}"/>
              </a:ext>
            </a:extLst>
          </p:cNvPr>
          <p:cNvSpPr/>
          <p:nvPr/>
        </p:nvSpPr>
        <p:spPr>
          <a:xfrm>
            <a:off x="9022267" y="634434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5DE880-A02F-E108-9A7D-8618CACDEAE0}"/>
              </a:ext>
            </a:extLst>
          </p:cNvPr>
          <p:cNvSpPr/>
          <p:nvPr/>
        </p:nvSpPr>
        <p:spPr>
          <a:xfrm>
            <a:off x="7416841" y="634434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95CD2A1-4ACE-8A79-1D28-0C6A0037C7F2}"/>
              </a:ext>
            </a:extLst>
          </p:cNvPr>
          <p:cNvSpPr/>
          <p:nvPr/>
        </p:nvSpPr>
        <p:spPr>
          <a:xfrm>
            <a:off x="9717645" y="7130415"/>
            <a:ext cx="324314" cy="513811"/>
          </a:xfrm>
          <a:custGeom>
            <a:avLst/>
            <a:gdLst>
              <a:gd name="connsiteX0" fmla="*/ 54477 w 270262"/>
              <a:gd name="connsiteY0" fmla="*/ 0 h 428176"/>
              <a:gd name="connsiteX1" fmla="*/ 213560 w 270262"/>
              <a:gd name="connsiteY1" fmla="*/ 0 h 428176"/>
              <a:gd name="connsiteX2" fmla="*/ 213560 w 270262"/>
              <a:gd name="connsiteY2" fmla="*/ 150948 h 428176"/>
              <a:gd name="connsiteX3" fmla="*/ 270262 w 270262"/>
              <a:gd name="connsiteY3" fmla="*/ 150948 h 428176"/>
              <a:gd name="connsiteX4" fmla="*/ 270262 w 270262"/>
              <a:gd name="connsiteY4" fmla="*/ 428176 h 428176"/>
              <a:gd name="connsiteX5" fmla="*/ 0 w 270262"/>
              <a:gd name="connsiteY5" fmla="*/ 428176 h 428176"/>
              <a:gd name="connsiteX6" fmla="*/ 0 w 270262"/>
              <a:gd name="connsiteY6" fmla="*/ 150948 h 428176"/>
              <a:gd name="connsiteX7" fmla="*/ 54477 w 270262"/>
              <a:gd name="connsiteY7" fmla="*/ 150948 h 4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62" h="428176">
                <a:moveTo>
                  <a:pt x="54477" y="0"/>
                </a:moveTo>
                <a:lnTo>
                  <a:pt x="213560" y="0"/>
                </a:lnTo>
                <a:lnTo>
                  <a:pt x="213560" y="150948"/>
                </a:lnTo>
                <a:lnTo>
                  <a:pt x="270262" y="150948"/>
                </a:lnTo>
                <a:lnTo>
                  <a:pt x="270262" y="428176"/>
                </a:lnTo>
                <a:lnTo>
                  <a:pt x="0" y="428176"/>
                </a:lnTo>
                <a:lnTo>
                  <a:pt x="0" y="150948"/>
                </a:lnTo>
                <a:lnTo>
                  <a:pt x="54477" y="150948"/>
                </a:lnTo>
                <a:close/>
              </a:path>
            </a:pathLst>
          </a:cu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CF24E-2F1F-7E00-D38E-8C1FCA06E113}"/>
              </a:ext>
            </a:extLst>
          </p:cNvPr>
          <p:cNvSpPr txBox="1"/>
          <p:nvPr/>
        </p:nvSpPr>
        <p:spPr>
          <a:xfrm>
            <a:off x="0" y="31607"/>
            <a:ext cx="29754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Metalization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후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38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F10B04-9357-C6FF-2959-2D5754AABBBA}"/>
              </a:ext>
            </a:extLst>
          </p:cNvPr>
          <p:cNvSpPr txBox="1"/>
          <p:nvPr/>
        </p:nvSpPr>
        <p:spPr>
          <a:xfrm>
            <a:off x="5507600" y="2905435"/>
            <a:ext cx="13922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P-SUB</a:t>
            </a:r>
          </a:p>
          <a:p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N-Well</a:t>
            </a:r>
          </a:p>
          <a:p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Poly-Si</a:t>
            </a:r>
          </a:p>
          <a:p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Cu</a:t>
            </a:r>
          </a:p>
          <a:p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</a:t>
            </a:r>
          </a:p>
          <a:p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14EB5A-6B20-3505-5196-CD85D1123BE6}"/>
              </a:ext>
            </a:extLst>
          </p:cNvPr>
          <p:cNvSpPr/>
          <p:nvPr/>
        </p:nvSpPr>
        <p:spPr>
          <a:xfrm>
            <a:off x="3843981" y="2905435"/>
            <a:ext cx="1474839" cy="38935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2F85BF-2616-519B-F8BB-E9C44E9C304D}"/>
              </a:ext>
            </a:extLst>
          </p:cNvPr>
          <p:cNvSpPr/>
          <p:nvPr/>
        </p:nvSpPr>
        <p:spPr>
          <a:xfrm>
            <a:off x="3843979" y="3607459"/>
            <a:ext cx="1474839" cy="389358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FC27E-57E6-AF31-C168-8F8A9CA22F70}"/>
              </a:ext>
            </a:extLst>
          </p:cNvPr>
          <p:cNvSpPr/>
          <p:nvPr/>
        </p:nvSpPr>
        <p:spPr>
          <a:xfrm>
            <a:off x="3843979" y="4261949"/>
            <a:ext cx="1474839" cy="389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02E4DE-D626-BC38-B9F4-6B0476E18DCF}"/>
              </a:ext>
            </a:extLst>
          </p:cNvPr>
          <p:cNvSpPr/>
          <p:nvPr/>
        </p:nvSpPr>
        <p:spPr>
          <a:xfrm>
            <a:off x="3843979" y="4852562"/>
            <a:ext cx="1474839" cy="389358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32C6A8-6212-C5BE-A4CD-EB06E947146F}"/>
              </a:ext>
            </a:extLst>
          </p:cNvPr>
          <p:cNvSpPr/>
          <p:nvPr/>
        </p:nvSpPr>
        <p:spPr>
          <a:xfrm>
            <a:off x="3843978" y="5523743"/>
            <a:ext cx="1474839" cy="38935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E80766-3696-2B1C-F095-4567E3BE9E19}"/>
              </a:ext>
            </a:extLst>
          </p:cNvPr>
          <p:cNvSpPr/>
          <p:nvPr/>
        </p:nvSpPr>
        <p:spPr>
          <a:xfrm>
            <a:off x="7895548" y="2905435"/>
            <a:ext cx="1474839" cy="389358"/>
          </a:xfrm>
          <a:prstGeom prst="rect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6A2F32-477B-930F-0BBC-B6537AF0D650}"/>
              </a:ext>
            </a:extLst>
          </p:cNvPr>
          <p:cNvSpPr/>
          <p:nvPr/>
        </p:nvSpPr>
        <p:spPr>
          <a:xfrm>
            <a:off x="7895548" y="3614029"/>
            <a:ext cx="1474839" cy="389358"/>
          </a:xfrm>
          <a:prstGeom prst="rect">
            <a:avLst/>
          </a:prstGeom>
          <a:solidFill>
            <a:schemeClr val="tx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0EBAE2-F794-8868-A601-A75043F0E54F}"/>
              </a:ext>
            </a:extLst>
          </p:cNvPr>
          <p:cNvSpPr/>
          <p:nvPr/>
        </p:nvSpPr>
        <p:spPr>
          <a:xfrm>
            <a:off x="7895547" y="4322623"/>
            <a:ext cx="1474839" cy="3893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3124F7-6C4B-D2A3-5758-E3419B737ED6}"/>
              </a:ext>
            </a:extLst>
          </p:cNvPr>
          <p:cNvSpPr/>
          <p:nvPr/>
        </p:nvSpPr>
        <p:spPr>
          <a:xfrm>
            <a:off x="7895546" y="5584419"/>
            <a:ext cx="1474840" cy="389358"/>
          </a:xfrm>
          <a:prstGeom prst="rect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43D7EA-CBB4-4F81-BC4A-44582F22BD6B}"/>
              </a:ext>
            </a:extLst>
          </p:cNvPr>
          <p:cNvSpPr/>
          <p:nvPr/>
        </p:nvSpPr>
        <p:spPr>
          <a:xfrm>
            <a:off x="7895545" y="4952256"/>
            <a:ext cx="1474840" cy="389358"/>
          </a:xfrm>
          <a:prstGeom prst="rect">
            <a:avLst/>
          </a:prstGeom>
          <a:solidFill>
            <a:srgbClr val="FDF0E7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CD7A0DC-8387-E694-C759-4ECF8C856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89" y="597674"/>
            <a:ext cx="617220" cy="6172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8C7A6F-A61A-7B44-AB36-204E591F7BCF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Material Colors in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CEB4F-3DD7-CB46-C5C4-B06B412D0555}"/>
              </a:ext>
            </a:extLst>
          </p:cNvPr>
          <p:cNvSpPr txBox="1"/>
          <p:nvPr/>
        </p:nvSpPr>
        <p:spPr>
          <a:xfrm>
            <a:off x="9649837" y="2905435"/>
            <a:ext cx="1357009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SiNx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</a:t>
            </a:r>
          </a:p>
          <a:p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 / n+</a:t>
            </a:r>
          </a:p>
          <a:p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</a:p>
          <a:p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34351717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178B4-D33C-60C8-0ED1-6AEC7F0F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83C000-9EDA-D319-F3C1-B00B95D0727D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AD525610-0E22-F68C-EED2-65F721FF0FEA}"/>
              </a:ext>
            </a:extLst>
          </p:cNvPr>
          <p:cNvSpPr/>
          <p:nvPr/>
        </p:nvSpPr>
        <p:spPr>
          <a:xfrm>
            <a:off x="2804540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5762827B-D457-4AE7-3256-EB9607AA912F}"/>
              </a:ext>
            </a:extLst>
          </p:cNvPr>
          <p:cNvSpPr/>
          <p:nvPr/>
        </p:nvSpPr>
        <p:spPr>
          <a:xfrm>
            <a:off x="2800963" y="616172"/>
            <a:ext cx="9024899" cy="7052315"/>
          </a:xfrm>
          <a:custGeom>
            <a:avLst/>
            <a:gdLst>
              <a:gd name="connsiteX0" fmla="*/ 3091624 w 7520749"/>
              <a:gd name="connsiteY0" fmla="*/ 0 h 5876929"/>
              <a:gd name="connsiteX1" fmla="*/ 3720274 w 7520749"/>
              <a:gd name="connsiteY1" fmla="*/ 0 h 5876929"/>
              <a:gd name="connsiteX2" fmla="*/ 3720274 w 7520749"/>
              <a:gd name="connsiteY2" fmla="*/ 352425 h 5876929"/>
              <a:gd name="connsiteX3" fmla="*/ 4225099 w 7520749"/>
              <a:gd name="connsiteY3" fmla="*/ 352425 h 5876929"/>
              <a:gd name="connsiteX4" fmla="*/ 4225099 w 7520749"/>
              <a:gd name="connsiteY4" fmla="*/ 19050 h 5876929"/>
              <a:gd name="connsiteX5" fmla="*/ 5034724 w 7520749"/>
              <a:gd name="connsiteY5" fmla="*/ 19050 h 5876929"/>
              <a:gd name="connsiteX6" fmla="*/ 5034724 w 7520749"/>
              <a:gd name="connsiteY6" fmla="*/ 381000 h 5876929"/>
              <a:gd name="connsiteX7" fmla="*/ 6263449 w 7520749"/>
              <a:gd name="connsiteY7" fmla="*/ 381000 h 5876929"/>
              <a:gd name="connsiteX8" fmla="*/ 6263449 w 7520749"/>
              <a:gd name="connsiteY8" fmla="*/ 9525 h 5876929"/>
              <a:gd name="connsiteX9" fmla="*/ 7520749 w 7520749"/>
              <a:gd name="connsiteY9" fmla="*/ 9525 h 5876929"/>
              <a:gd name="connsiteX10" fmla="*/ 7505509 w 7520749"/>
              <a:gd name="connsiteY10" fmla="*/ 5876925 h 5876929"/>
              <a:gd name="connsiteX11" fmla="*/ 6149149 w 7520749"/>
              <a:gd name="connsiteY11" fmla="*/ 5869305 h 5876929"/>
              <a:gd name="connsiteX12" fmla="*/ 6149149 w 7520749"/>
              <a:gd name="connsiteY12" fmla="*/ 5438775 h 5876929"/>
              <a:gd name="connsiteX13" fmla="*/ 5977464 w 7520749"/>
              <a:gd name="connsiteY13" fmla="*/ 5438775 h 5876929"/>
              <a:gd name="connsiteX14" fmla="*/ 5977464 w 7520749"/>
              <a:gd name="connsiteY14" fmla="*/ 5587555 h 5876929"/>
              <a:gd name="connsiteX15" fmla="*/ 6032104 w 7520749"/>
              <a:gd name="connsiteY15" fmla="*/ 5587555 h 5876929"/>
              <a:gd name="connsiteX16" fmla="*/ 6032104 w 7520749"/>
              <a:gd name="connsiteY16" fmla="*/ 5864783 h 5876929"/>
              <a:gd name="connsiteX17" fmla="*/ 5761842 w 7520749"/>
              <a:gd name="connsiteY17" fmla="*/ 5864783 h 5876929"/>
              <a:gd name="connsiteX18" fmla="*/ 5761842 w 7520749"/>
              <a:gd name="connsiteY18" fmla="*/ 5587555 h 5876929"/>
              <a:gd name="connsiteX19" fmla="*/ 5811411 w 7520749"/>
              <a:gd name="connsiteY19" fmla="*/ 5587555 h 5876929"/>
              <a:gd name="connsiteX20" fmla="*/ 5811411 w 7520749"/>
              <a:gd name="connsiteY20" fmla="*/ 5438775 h 5876929"/>
              <a:gd name="connsiteX21" fmla="*/ 5034724 w 7520749"/>
              <a:gd name="connsiteY21" fmla="*/ 5438775 h 5876929"/>
              <a:gd name="connsiteX22" fmla="*/ 5034724 w 7520749"/>
              <a:gd name="connsiteY22" fmla="*/ 5867400 h 5876929"/>
              <a:gd name="connsiteX23" fmla="*/ 4520374 w 7520749"/>
              <a:gd name="connsiteY23" fmla="*/ 5867400 h 5876929"/>
              <a:gd name="connsiteX24" fmla="*/ 4520374 w 7520749"/>
              <a:gd name="connsiteY24" fmla="*/ 5448300 h 5876929"/>
              <a:gd name="connsiteX25" fmla="*/ 3541315 w 7520749"/>
              <a:gd name="connsiteY25" fmla="*/ 5448300 h 5876929"/>
              <a:gd name="connsiteX26" fmla="*/ 3541315 w 7520749"/>
              <a:gd name="connsiteY26" fmla="*/ 5449965 h 5876929"/>
              <a:gd name="connsiteX27" fmla="*/ 3145988 w 7520749"/>
              <a:gd name="connsiteY27" fmla="*/ 5449965 h 5876929"/>
              <a:gd name="connsiteX28" fmla="*/ 3145988 w 7520749"/>
              <a:gd name="connsiteY28" fmla="*/ 5457111 h 5876929"/>
              <a:gd name="connsiteX29" fmla="*/ 2925529 w 7520749"/>
              <a:gd name="connsiteY29" fmla="*/ 5457111 h 5876929"/>
              <a:gd name="connsiteX30" fmla="*/ 2925529 w 7520749"/>
              <a:gd name="connsiteY30" fmla="*/ 5801421 h 5876929"/>
              <a:gd name="connsiteX31" fmla="*/ 0 w 7520749"/>
              <a:gd name="connsiteY31" fmla="*/ 5801421 h 5876929"/>
              <a:gd name="connsiteX32" fmla="*/ 0 w 7520749"/>
              <a:gd name="connsiteY32" fmla="*/ 29036 h 5876929"/>
              <a:gd name="connsiteX33" fmla="*/ 2925529 w 7520749"/>
              <a:gd name="connsiteY33" fmla="*/ 29036 h 5876929"/>
              <a:gd name="connsiteX34" fmla="*/ 2925529 w 7520749"/>
              <a:gd name="connsiteY34" fmla="*/ 5229989 h 5876929"/>
              <a:gd name="connsiteX35" fmla="*/ 3080897 w 7520749"/>
              <a:gd name="connsiteY35" fmla="*/ 5229989 h 5876929"/>
              <a:gd name="connsiteX36" fmla="*/ 3080897 w 7520749"/>
              <a:gd name="connsiteY36" fmla="*/ 5073005 h 5876929"/>
              <a:gd name="connsiteX37" fmla="*/ 3082106 w 7520749"/>
              <a:gd name="connsiteY37" fmla="*/ 5073005 h 587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520749" h="5876929">
                <a:moveTo>
                  <a:pt x="3091624" y="0"/>
                </a:moveTo>
                <a:lnTo>
                  <a:pt x="3720274" y="0"/>
                </a:lnTo>
                <a:lnTo>
                  <a:pt x="3720274" y="352425"/>
                </a:lnTo>
                <a:lnTo>
                  <a:pt x="4225099" y="352425"/>
                </a:lnTo>
                <a:lnTo>
                  <a:pt x="4225099" y="19050"/>
                </a:lnTo>
                <a:lnTo>
                  <a:pt x="5034724" y="19050"/>
                </a:lnTo>
                <a:lnTo>
                  <a:pt x="5034724" y="381000"/>
                </a:lnTo>
                <a:lnTo>
                  <a:pt x="6263449" y="381000"/>
                </a:lnTo>
                <a:lnTo>
                  <a:pt x="6263449" y="9525"/>
                </a:lnTo>
                <a:lnTo>
                  <a:pt x="7520749" y="9525"/>
                </a:lnTo>
                <a:cubicBezTo>
                  <a:pt x="7518209" y="1967865"/>
                  <a:pt x="7512494" y="5882005"/>
                  <a:pt x="7505509" y="5876925"/>
                </a:cubicBezTo>
                <a:cubicBezTo>
                  <a:pt x="7498524" y="5871845"/>
                  <a:pt x="6603809" y="5874385"/>
                  <a:pt x="6149149" y="5869305"/>
                </a:cubicBezTo>
                <a:lnTo>
                  <a:pt x="6149149" y="5438775"/>
                </a:lnTo>
                <a:lnTo>
                  <a:pt x="5977464" y="5438775"/>
                </a:lnTo>
                <a:lnTo>
                  <a:pt x="5977464" y="5587555"/>
                </a:lnTo>
                <a:lnTo>
                  <a:pt x="6032104" y="5587555"/>
                </a:lnTo>
                <a:lnTo>
                  <a:pt x="6032104" y="5864783"/>
                </a:lnTo>
                <a:lnTo>
                  <a:pt x="5761842" y="5864783"/>
                </a:lnTo>
                <a:lnTo>
                  <a:pt x="5761842" y="5587555"/>
                </a:lnTo>
                <a:lnTo>
                  <a:pt x="5811411" y="5587555"/>
                </a:lnTo>
                <a:lnTo>
                  <a:pt x="5811411" y="5438775"/>
                </a:lnTo>
                <a:lnTo>
                  <a:pt x="5034724" y="5438775"/>
                </a:lnTo>
                <a:lnTo>
                  <a:pt x="5034724" y="5867400"/>
                </a:lnTo>
                <a:lnTo>
                  <a:pt x="4520374" y="5867400"/>
                </a:lnTo>
                <a:lnTo>
                  <a:pt x="4520374" y="5448300"/>
                </a:lnTo>
                <a:lnTo>
                  <a:pt x="3541315" y="5448300"/>
                </a:lnTo>
                <a:lnTo>
                  <a:pt x="3541315" y="5449965"/>
                </a:lnTo>
                <a:lnTo>
                  <a:pt x="3145988" y="5449965"/>
                </a:lnTo>
                <a:lnTo>
                  <a:pt x="3145988" y="5457111"/>
                </a:lnTo>
                <a:lnTo>
                  <a:pt x="2925529" y="5457111"/>
                </a:lnTo>
                <a:lnTo>
                  <a:pt x="2925529" y="5801421"/>
                </a:lnTo>
                <a:lnTo>
                  <a:pt x="0" y="5801421"/>
                </a:lnTo>
                <a:lnTo>
                  <a:pt x="0" y="29036"/>
                </a:lnTo>
                <a:lnTo>
                  <a:pt x="2925529" y="29036"/>
                </a:lnTo>
                <a:lnTo>
                  <a:pt x="2925529" y="5229989"/>
                </a:lnTo>
                <a:lnTo>
                  <a:pt x="3080897" y="5229989"/>
                </a:lnTo>
                <a:lnTo>
                  <a:pt x="3080897" y="5073005"/>
                </a:lnTo>
                <a:lnTo>
                  <a:pt x="3082106" y="5073005"/>
                </a:lnTo>
                <a:close/>
              </a:path>
            </a:pathLst>
          </a:cu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9B507B-9582-8F99-DECB-26DFD2873A19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A79B68-8662-27B5-38C9-6434FEE2490C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2491A-0A35-EA42-6FC6-50BAEBC41CC8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1CAC1F-70D4-2819-210A-1C0743EDC4AD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0DCCB2-423D-7797-672D-5B005CB67CC7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58D247-FABB-DDA6-3C6D-D8A864C54496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8312D1-CCEA-D5D7-1C44-916B26B1CB6B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6455A4-9D06-E964-620D-F4C7D0BAF7DC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E9E892D1-DAD5-6239-5222-BF7A407FC207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5EDA72B5-99A2-060B-61F2-6F0C8329A1E0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BBD35E-262D-8644-D23B-EAC4D073B41F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5BCA89-ED49-4B33-3214-5FE4C8D1E478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59ACA214-ECFD-5F30-B6C3-6FAA43069A3B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CCF85FBA-DA45-D2E3-543C-B45C4A23268E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362A5E0-CC98-D4E4-CC06-C2ABE989A03D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87D29AE6-B09A-CD08-BF6A-D9C4298EFB1B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D8EDF81F-DBED-91BE-7A7F-21BC206B90DA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815BA66-EF7B-F9C4-E4CE-A583B5A6F5E8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AF8688ED-B9BA-C91E-F81F-B35B342D42DD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3FF19DFD-AE80-DC68-ECB2-C375541F1433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CFF3CF1D-F925-60B9-0C3A-13BC1F6A6C84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453F1A4A-0627-8DB4-6A89-442AEEC09BEA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5CC582F-A139-AC84-21A8-BEC7CD28FCFD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577D65FC-AE29-1B77-E536-A1F26786C1CC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C1C9CA-D003-4BAD-6AC7-DCC3FE012769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46D0C5-98A8-2DED-428E-067132BBADB9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81FAEA32-52EF-D509-E3F4-22CFB2B8B813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2602E62-41B2-F90F-DF5E-648FFE8A04A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DCA437BE-EADC-7013-B70D-8BC7F96728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953BB0CB-9CAE-D9AD-6A71-EBDBC8065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1EF217AE-27D1-B617-EE29-A2E24FAF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2A929D2A-E812-1C06-E5C4-5DDC4ABFCBDB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B51D0362-1CAA-97DE-A702-0871023CBB0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A52FC2E8-DD08-275C-A8C5-6B4155525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AA6EC7C9-55B7-898D-A0F8-616F16C54E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9F7E2B7-71B9-9F56-4644-C94D0046E242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263FB3EB-3DA5-8AAA-2397-3B743802D96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90E35C64-D947-543D-671F-9B0347D79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071F7072-1857-1F14-C9BF-3B687B1BAB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DC622AAF-7725-1307-DEB3-B32990BB5EE1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67D4EA08-7BD7-5D55-3D00-EE82844FA5D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1CF8A464-4471-A530-1DC8-FBEB856B0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C14268DA-5748-1284-F826-F2AEEB4A8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931D76E4-1773-A4C1-8C05-B111A44135AB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D5568809-E8F7-A9A7-7D21-EC1CFAFC4F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41C05F6C-7EEB-6F39-5F22-832B98C82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F836641E-7D17-F0EF-773C-D7D6EFB6B8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200243A-B316-958B-30E2-66BD1AB6E994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A43F1523-7151-F358-EFDE-77B51684AFC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27E59AF-AFC2-A5DA-4B2D-74160D3C00A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714AD85E-40EF-5E57-C915-CC292EDFA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C44595F6-3A59-8AA4-1D8B-E9140F63FF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C178C17D-6D6D-DA1F-DDF8-2E354A7E346C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08E2A94D-3A08-EFB8-5ABC-672FBBA535C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76959E7C-DF9B-E9CC-1C47-2F8A365B96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E85BC0E7-48A9-6B58-95E4-591537921B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F3F87A79-1670-40C4-0FFF-2225DD45DB2F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98A5305-0627-48C0-D504-B40803559D5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C83AACFB-58E3-CB67-A1B2-F7F36F637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3DBED980-F193-F3BD-2F48-84FF45F38B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8119E9B-1DA9-D413-1BDA-69647118664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5BF1E40F-5483-A198-C70E-4128AABD80C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1C224211-F7B5-9396-FB74-DA7EAC022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8DEEB93E-5079-F04E-8BCF-5FD2AC2D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CB2B08AB-1510-AA27-B919-527DC853272C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E21BA973-8473-69A0-F337-91827E87B0F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F9C1D1FC-D11F-273C-0FAF-4A5802E89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34FEDB01-A6CE-9DB1-9BEC-C11164AD4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329D316-1588-8272-BE0C-400F5B4F145D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A95387A-3FA3-FFD7-D292-02D863F51D8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AB7F7CBC-E2A6-9A3E-2968-FE7DD51014A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483B0F7-733B-EA98-DD5E-826024390E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359BE910-07DD-6840-CE49-9458968D55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DD24598-286F-E9DC-17DA-36995F0AEE9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99AB51A-12D2-D89A-748B-E89127D99E0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88D0223-8CD7-F528-0945-350010EC0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2BDFC1A9-B5A1-6F50-EF09-499CDDA572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CE18E9E-13DC-9FA3-4077-EEE3D739556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C6A7DDA-B246-EC78-10DC-319CAF30CEE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DBE867DD-2D09-E9BF-D776-8EF8B12F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21FF8315-6390-8FA7-351C-2A6B49DF22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A437251-9E34-A898-5B9F-F894AA7F871C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06DBF3F-6EA7-9561-5680-22B0A34638E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E448C006-0692-CC7E-2BCF-131CEFCF5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07ABF6AF-47D5-EDBD-15E1-9DD77E5E0F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565A20E-C0C7-08EE-D61D-1CD901F61F72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7A2A0972-0B67-019D-8404-1ED443E97E7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90D8665C-E122-D350-0080-6628AEF1C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DCF01F6B-4182-F869-CACD-4B5F1012BC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9D6A084-A58E-5791-15C1-275E89AFC0E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2D7281E-2E61-1986-27B1-17C6B23F54A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E95785AC-6992-28C9-5BAF-8B240559C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0DEE217D-1267-5C51-A2F7-EA0AD0FA94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3C5617F-291F-D13A-A2CB-CC38F3EE07A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57D0DBC-8A30-D78F-26F2-8FDBA16048E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4ED8141B-C44E-0822-51EA-FEA48A1B5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B9418682-DF14-AB97-C52C-B4DBD884B6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3A59DD0-4203-1379-B317-0ED6F866910F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E60BE2F-F5F6-C266-7132-429E97F5E7D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0D6E5EFC-5CC5-885A-C328-7E65F2CCB7E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73D434AD-071F-AC8A-B9A9-CE3F30B23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222F6279-932E-43EE-156B-6D815D17F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90F18DDF-35B0-736C-73B3-BBBE8F99BCE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6E531E26-A982-4807-8144-9CE3A2FAD5E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C3B5B82-A584-CADF-8A57-9406DE23F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FEC1F1EC-6978-CE53-9D96-81AF9B9573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4E256003-F98A-432A-6F10-453FFCF1EA1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F3A26138-4DD2-2A62-73CA-6B77203ECAB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EF6E0AC6-9C3B-EFAA-DEF6-3440019043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9D07972F-A50B-EB2F-5294-BD1491BCC3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A891AB2F-9213-1DD4-FBCE-73E4E7FC8473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B9FB1DDF-8559-9826-DE92-3A7F0303FFA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B848F4DC-1A80-96AC-C13E-231D59110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3AA79FF1-F857-CDC9-494D-E7B62F3015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7557D831-46DC-92CB-08E1-5AA6640C82AD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3F2276C0-268F-A44A-DF09-C912C646EEA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AC6BDE41-95F7-6D08-1939-C15661B49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FEDEF6F-06E7-76AA-6579-36E84074E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FAC8AE5-6CB9-1211-D7EA-49AA06D6B2A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68256CAB-0828-F3AD-C3E5-8DBD6D5EC0B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CD7E4123-901E-9EAA-D526-ACFE12F52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AAEBD14F-8FE7-CC96-6501-9E10CC3B1D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E1C66B54-5ACE-5992-07FE-1672D7F590B7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BC0759B-7F9A-ED23-A77A-E75698B313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5C07A692-0371-A960-B7C2-933BA946A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29F1326D-FA76-75AD-C897-ACE5B135D9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A3A75BE4-A0D7-3466-3809-E9B34D4402F0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F0FF0E2F-849C-463F-2AFE-D5C0FC29FBA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BCD3AB0-AB1A-854F-2DC8-974224CDEB3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84C3BBB6-2E84-526B-5EF9-74F9C27A0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B2D700BA-F135-79FD-C1CC-7B9D391056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F1CF7D9B-DFD0-50AF-918A-7A46A6E461F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F99ECA20-3069-C63D-9D1D-53443799857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B6D0F3D5-00C6-A699-C099-C443A38BA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D5A81312-5677-D24E-4C01-AA610A90E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8D742C02-F5E1-FA1B-0C41-6E2A44B2E46E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DA903A72-B4C0-3D18-0F3F-A8CB73DA032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0FC40B86-D6E6-D7B1-E7E0-A4A333557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9D23F6DC-BFD9-9479-A9AB-3A2C9803D5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DF6AFA42-6E3F-8B08-831C-8AEB4CE40255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DFB11610-31E6-1994-9F64-DCBD581C6D4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3D53914B-84BD-4AB5-0369-5ED18EC42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8E3E8954-6179-2801-493E-067A597966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E2E52EF3-6D34-2B0C-DA65-085FD12B02FF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10059BA-C243-F4A1-B8BC-9CD1EF17BC7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15DA2752-C5B5-0A4D-288C-B4581B56B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CA4D2B6B-A8B0-D2C8-2CB3-442A2237FD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12FB252E-BA9E-259E-14F1-9AF27203813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A1F06418-9042-01D3-9975-C0A0AFF6B59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30E3A27E-66E2-1213-5B6B-734E78438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E7411CD0-47AA-7014-1370-A1A2F4367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066FD86-2A26-C430-BF16-E738F7A59C84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CB44D35-1A11-575B-386D-49E0191C09E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A4D1B3DF-3625-7BE3-1C16-24C3E56E6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1E7F593-22FA-3BB3-EA5E-627E60BF3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8C8A23CF-27E6-390A-F60B-075636A820CE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A8442C15-79BD-3712-87D2-7B5EC3410A0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C098BF5-DA70-AF42-4474-3436974137B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D685DEE4-2C0B-62CB-525C-2B8BFC59C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B1C201C6-463C-72C8-3EB3-AA24ECDC8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09B806AB-C7E0-8AFD-1102-F12215ADE24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0E77F119-89C3-0F55-6028-48B7187231C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447DF8DE-53E1-9DD4-93C8-1C9A5DDAA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B2FF87C8-2E0A-3918-6676-12A03F1288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A09484F7-9588-9654-FA84-9E1C63493D6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916DA44C-59AF-0D56-F64F-BBE5BE41A55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5E2FB2BD-0F4D-4DE2-32DD-170A144E7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ADE4B43A-77AE-8A75-25A6-C4F45E4012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867AEC89-90EF-DFA8-4EE5-11F775DD50B5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C52BE044-E968-2FDA-2173-8A81CB13234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99F8A194-22E0-C8F1-EB91-6C75ED2AB91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4E7E1D6E-7406-80EA-9C38-6E4258B4B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8A3E09BA-33D6-D33F-2426-91AB0D87E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6C5027C-F722-259E-E752-84362CD0EE3E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DBD50376-27FC-AF04-469A-0F2ED7B91F7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3AE93536-E479-6C2D-1A6E-0B0BAC0E3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79F214F5-D89F-A63F-BAAA-8FFA8EFF6F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9D4DF8D-2CE5-CE06-FCE3-DB91AE1FB61A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CF0B7AAF-0ECF-A3D7-3F24-3AEF8009111C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A891F723-2D76-7511-92EC-C62446823AE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CBF89B46-76CB-1F40-2605-54860DC12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24142FE1-B32E-4E65-C1DE-04333679A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0231576E-820F-EBCE-079D-DF8560D52A8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7004426E-A6BE-9E58-791C-5A1AD56283E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8AD65EDC-0AC1-C8A4-0987-086742540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76A64350-F1FC-FD14-4263-DBF3F16B30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46834EB1-4057-F50C-85AC-5EBC6137742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FFCBDC4F-38CD-A6C1-218B-880FDF639D3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20351DB8-7263-E406-E7FF-A819C6BE4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4737EEF3-580C-319B-5447-548050C6BB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F87E1998-D187-A1FB-6C36-58608C624EB5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EE7167AB-06F7-F9E3-87AA-FE26EC03D37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7D806581-CC17-87CA-EE20-BFE6ABEA2D7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841B82D6-D104-5437-1C25-C531FAB45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805D05E9-8282-FD7A-4CCA-25D77FB820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84068E26-2F05-210D-8493-B2A8D3D22D47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C84C98C-07B2-E34E-6374-6ED455F6AA9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9515044A-2E26-26A5-C93D-3C2E2DC533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2F4A2633-D219-BFC1-7268-678C1632D5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412F948A-5A5E-35CC-D684-13AD4D0D3C4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581C7D2-7865-7EB7-A06C-1C2EDC5A2A7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D91E9D2B-E480-810E-3958-BCCAB9F7F4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576102F2-F691-EDBD-5D07-B728C1A82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2D449FF4-56FD-C801-EF09-E79D5AFB5DFA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D0918B9F-1F1F-0574-B016-2A7CD506318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7F898D04-AA32-E519-DFE2-3389EFF7C15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6288AE-D3D0-DA07-9B69-E8947A6DA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D621ACD5-67AC-A851-F1ED-0C6D19C148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E15E98E6-4178-DA20-C7C7-9037079CA88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999118B1-F0AD-B6A7-34A3-B3EEA98825D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DF57E692-5B62-ED9C-489D-8B2415CFC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DCDB1971-3C80-27DF-544C-36C19EC103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D40AFEFE-30AF-3A14-BB92-DC304BA6ACFC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E663D650-B750-412F-7E62-B85D35676AA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1C875E0E-2BEB-817E-52F9-08D792E910F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42464E8A-8651-F786-5185-5008E1310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73C8488A-E7EB-8E10-B044-F6C2B74D3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3F2E0D94-6E3B-0160-8607-33D35AD787B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631AD175-7600-0EE5-07C6-5EDE36ED73D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79794D8F-D5C1-5F4D-1273-DC274FBFE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4C8FE52A-192B-3CF3-845B-8EEC57992A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40BC84D9-9779-81B4-039C-B9DEA942A2A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EF8EA580-C73F-298A-7EE4-5E4FB4D5D82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77215239-2FBE-28B7-7393-0EA60B770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DC3AE341-BFAE-CE84-570E-944A418A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B560E0-4148-E61E-27D5-6F42E1E07C1A}"/>
              </a:ext>
            </a:extLst>
          </p:cNvPr>
          <p:cNvGrpSpPr/>
          <p:nvPr/>
        </p:nvGrpSpPr>
        <p:grpSpPr>
          <a:xfrm>
            <a:off x="7056281" y="1064421"/>
            <a:ext cx="3423400" cy="6415370"/>
            <a:chOff x="5880234" y="887017"/>
            <a:chExt cx="2852833" cy="534614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A69149-1AA7-B8C8-44C2-09D5291418E4}"/>
                </a:ext>
              </a:extLst>
            </p:cNvPr>
            <p:cNvSpPr/>
            <p:nvPr/>
          </p:nvSpPr>
          <p:spPr>
            <a:xfrm rot="16200000">
              <a:off x="4255026" y="4386309"/>
              <a:ext cx="347738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CA9960-7206-8220-67AF-E0B0996445C2}"/>
                </a:ext>
              </a:extLst>
            </p:cNvPr>
            <p:cNvSpPr/>
            <p:nvPr/>
          </p:nvSpPr>
          <p:spPr>
            <a:xfrm rot="16200000">
              <a:off x="4904584" y="4386308"/>
              <a:ext cx="3477388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DF163D-B527-AB4F-1089-E7861C8DC507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B39D7BC-AFE3-9228-3857-36B43E785814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8247992-BF8B-BD86-34DC-B26F668DDF28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C90B9EE2-E090-6044-C76D-3B4D232DB781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F27A197-0470-3228-2963-F3E516373AE1}"/>
              </a:ext>
            </a:extLst>
          </p:cNvPr>
          <p:cNvGrpSpPr/>
          <p:nvPr/>
        </p:nvGrpSpPr>
        <p:grpSpPr>
          <a:xfrm>
            <a:off x="8173576" y="2290339"/>
            <a:ext cx="1515384" cy="1349252"/>
            <a:chOff x="6811313" y="1908615"/>
            <a:chExt cx="1262820" cy="1124377"/>
          </a:xfrm>
          <a:pattFill prst="horzBrick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5AA2C4-AC65-A316-A3BB-9BB8E04A4954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AC8D20-C92E-CC20-B14A-ABB8AE8744B7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7E59EA7-0EA7-0A7A-E3C3-3058CAD0D2BC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B7771C0-3DB0-C8B8-114C-1C6F81007C52}"/>
              </a:ext>
            </a:extLst>
          </p:cNvPr>
          <p:cNvGrpSpPr/>
          <p:nvPr/>
        </p:nvGrpSpPr>
        <p:grpSpPr>
          <a:xfrm>
            <a:off x="6595804" y="629788"/>
            <a:ext cx="3519592" cy="7027268"/>
            <a:chOff x="5496503" y="535479"/>
            <a:chExt cx="2932993" cy="5856057"/>
          </a:xfrm>
          <a:pattFill prst="trellis">
            <a:fgClr>
              <a:srgbClr val="0070C0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F996D2-FAC3-74BD-AD62-E0A53A0E7D4D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12B6367-8B99-6C4D-3423-6DCFE6ECEB29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420E283-40B5-5D74-D592-46EDCA0A20E6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1D99B4C-5A0B-692E-983E-007EE48224DC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B784F5-14CA-45CE-9E72-6791513972D3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9E6309-530F-38D4-3414-45C1336E5E06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5105422-A160-C687-C525-DC7D7673F45C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18F41A9-332F-ED31-206F-BD7BA325DA34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4D6294B-EB36-DEE6-C19E-C4603F5C4E8C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E92DCE-0DF4-FB1B-7BCF-D7ECA8935410}"/>
              </a:ext>
            </a:extLst>
          </p:cNvPr>
          <p:cNvSpPr/>
          <p:nvPr/>
        </p:nvSpPr>
        <p:spPr>
          <a:xfrm>
            <a:off x="7029595" y="7275063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E04FDA-DEF2-636B-83BC-B1BC59EEC1B1}"/>
              </a:ext>
            </a:extLst>
          </p:cNvPr>
          <p:cNvSpPr/>
          <p:nvPr/>
        </p:nvSpPr>
        <p:spPr>
          <a:xfrm>
            <a:off x="9717645" y="7130415"/>
            <a:ext cx="324314" cy="513811"/>
          </a:xfrm>
          <a:custGeom>
            <a:avLst/>
            <a:gdLst>
              <a:gd name="connsiteX0" fmla="*/ 54477 w 270262"/>
              <a:gd name="connsiteY0" fmla="*/ 0 h 428176"/>
              <a:gd name="connsiteX1" fmla="*/ 213560 w 270262"/>
              <a:gd name="connsiteY1" fmla="*/ 0 h 428176"/>
              <a:gd name="connsiteX2" fmla="*/ 213560 w 270262"/>
              <a:gd name="connsiteY2" fmla="*/ 150948 h 428176"/>
              <a:gd name="connsiteX3" fmla="*/ 270262 w 270262"/>
              <a:gd name="connsiteY3" fmla="*/ 150948 h 428176"/>
              <a:gd name="connsiteX4" fmla="*/ 270262 w 270262"/>
              <a:gd name="connsiteY4" fmla="*/ 428176 h 428176"/>
              <a:gd name="connsiteX5" fmla="*/ 0 w 270262"/>
              <a:gd name="connsiteY5" fmla="*/ 428176 h 428176"/>
              <a:gd name="connsiteX6" fmla="*/ 0 w 270262"/>
              <a:gd name="connsiteY6" fmla="*/ 150948 h 428176"/>
              <a:gd name="connsiteX7" fmla="*/ 54477 w 270262"/>
              <a:gd name="connsiteY7" fmla="*/ 150948 h 4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62" h="428176">
                <a:moveTo>
                  <a:pt x="54477" y="0"/>
                </a:moveTo>
                <a:lnTo>
                  <a:pt x="213560" y="0"/>
                </a:lnTo>
                <a:lnTo>
                  <a:pt x="213560" y="150948"/>
                </a:lnTo>
                <a:lnTo>
                  <a:pt x="270262" y="150948"/>
                </a:lnTo>
                <a:lnTo>
                  <a:pt x="270262" y="428176"/>
                </a:lnTo>
                <a:lnTo>
                  <a:pt x="0" y="428176"/>
                </a:lnTo>
                <a:lnTo>
                  <a:pt x="0" y="150948"/>
                </a:lnTo>
                <a:lnTo>
                  <a:pt x="54477" y="150948"/>
                </a:lnTo>
                <a:close/>
              </a:path>
            </a:pathLst>
          </a:cu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68F380-718D-63D3-03D9-64FBA2A47351}"/>
              </a:ext>
            </a:extLst>
          </p:cNvPr>
          <p:cNvGrpSpPr/>
          <p:nvPr/>
        </p:nvGrpSpPr>
        <p:grpSpPr>
          <a:xfrm>
            <a:off x="6595804" y="626643"/>
            <a:ext cx="3519592" cy="7017583"/>
            <a:chOff x="5496503" y="522202"/>
            <a:chExt cx="2932993" cy="5847986"/>
          </a:xfrm>
          <a:solidFill>
            <a:srgbClr val="0070C0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F7B55CC-EB03-96C8-64E4-4F7D86C8575A}"/>
                </a:ext>
              </a:extLst>
            </p:cNvPr>
            <p:cNvSpPr/>
            <p:nvPr/>
          </p:nvSpPr>
          <p:spPr>
            <a:xfrm>
              <a:off x="6507594" y="606456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C62538-6CCD-8C7B-9536-D3F97576DE39}"/>
                </a:ext>
              </a:extLst>
            </p:cNvPr>
            <p:cNvSpPr/>
            <p:nvPr/>
          </p:nvSpPr>
          <p:spPr>
            <a:xfrm>
              <a:off x="5496503" y="605860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1C0F0A-21D5-9EDD-B427-DB3212E4D898}"/>
                </a:ext>
              </a:extLst>
            </p:cNvPr>
            <p:cNvSpPr/>
            <p:nvPr/>
          </p:nvSpPr>
          <p:spPr>
            <a:xfrm>
              <a:off x="7516212" y="609296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27626D-9C4A-0406-1957-A0F70FABD3D2}"/>
                </a:ext>
              </a:extLst>
            </p:cNvPr>
            <p:cNvSpPr/>
            <p:nvPr/>
          </p:nvSpPr>
          <p:spPr>
            <a:xfrm>
              <a:off x="8165198" y="522202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C29FF33-334E-3D7A-BB8D-22BD37D05E4E}"/>
                </a:ext>
              </a:extLst>
            </p:cNvPr>
            <p:cNvSpPr/>
            <p:nvPr/>
          </p:nvSpPr>
          <p:spPr>
            <a:xfrm>
              <a:off x="7518556" y="52869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513CB50-EFBF-9ADD-916B-85D2B05A0238}"/>
                </a:ext>
              </a:extLst>
            </p:cNvPr>
            <p:cNvSpPr/>
            <p:nvPr/>
          </p:nvSpPr>
          <p:spPr>
            <a:xfrm>
              <a:off x="6180701" y="52869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0F6AA2-0CA0-D81E-66AA-3F4C34A96179}"/>
                </a:ext>
              </a:extLst>
            </p:cNvPr>
            <p:cNvSpPr/>
            <p:nvPr/>
          </p:nvSpPr>
          <p:spPr>
            <a:xfrm>
              <a:off x="8087399" y="609296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4B904B5-5520-DC2C-F8C1-56FE64A47D3A}"/>
              </a:ext>
            </a:extLst>
          </p:cNvPr>
          <p:cNvSpPr txBox="1"/>
          <p:nvPr/>
        </p:nvSpPr>
        <p:spPr>
          <a:xfrm>
            <a:off x="0" y="31607"/>
            <a:ext cx="181203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9</a:t>
            </a:r>
            <a:r>
              <a:rPr lang="ko-KR" altLang="en-US" sz="2000" dirty="0"/>
              <a:t>층 </a:t>
            </a:r>
            <a:r>
              <a:rPr lang="en-US" altLang="ko-KR" sz="2000" dirty="0"/>
              <a:t>Metal</a:t>
            </a:r>
            <a:r>
              <a:rPr lang="ko-KR" altLang="en-US" sz="2000" dirty="0"/>
              <a:t> 표시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098598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1315-4C80-B579-5564-AD1B8070D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0EA323-E74B-937E-32DB-BC133EA86AB5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037378D0-27B0-C1CB-2160-8568CC47A344}"/>
              </a:ext>
            </a:extLst>
          </p:cNvPr>
          <p:cNvSpPr/>
          <p:nvPr/>
        </p:nvSpPr>
        <p:spPr>
          <a:xfrm>
            <a:off x="2804540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C8EC66AF-417D-186F-32F8-EFCE18122C75}"/>
              </a:ext>
            </a:extLst>
          </p:cNvPr>
          <p:cNvSpPr/>
          <p:nvPr/>
        </p:nvSpPr>
        <p:spPr>
          <a:xfrm>
            <a:off x="2800963" y="616172"/>
            <a:ext cx="9024899" cy="7052315"/>
          </a:xfrm>
          <a:custGeom>
            <a:avLst/>
            <a:gdLst>
              <a:gd name="connsiteX0" fmla="*/ 3091624 w 7520749"/>
              <a:gd name="connsiteY0" fmla="*/ 0 h 5876929"/>
              <a:gd name="connsiteX1" fmla="*/ 3720274 w 7520749"/>
              <a:gd name="connsiteY1" fmla="*/ 0 h 5876929"/>
              <a:gd name="connsiteX2" fmla="*/ 3720274 w 7520749"/>
              <a:gd name="connsiteY2" fmla="*/ 352425 h 5876929"/>
              <a:gd name="connsiteX3" fmla="*/ 4225099 w 7520749"/>
              <a:gd name="connsiteY3" fmla="*/ 352425 h 5876929"/>
              <a:gd name="connsiteX4" fmla="*/ 4225099 w 7520749"/>
              <a:gd name="connsiteY4" fmla="*/ 19050 h 5876929"/>
              <a:gd name="connsiteX5" fmla="*/ 5034724 w 7520749"/>
              <a:gd name="connsiteY5" fmla="*/ 19050 h 5876929"/>
              <a:gd name="connsiteX6" fmla="*/ 5034724 w 7520749"/>
              <a:gd name="connsiteY6" fmla="*/ 381000 h 5876929"/>
              <a:gd name="connsiteX7" fmla="*/ 6263449 w 7520749"/>
              <a:gd name="connsiteY7" fmla="*/ 381000 h 5876929"/>
              <a:gd name="connsiteX8" fmla="*/ 6263449 w 7520749"/>
              <a:gd name="connsiteY8" fmla="*/ 9525 h 5876929"/>
              <a:gd name="connsiteX9" fmla="*/ 7520749 w 7520749"/>
              <a:gd name="connsiteY9" fmla="*/ 9525 h 5876929"/>
              <a:gd name="connsiteX10" fmla="*/ 7505509 w 7520749"/>
              <a:gd name="connsiteY10" fmla="*/ 5876925 h 5876929"/>
              <a:gd name="connsiteX11" fmla="*/ 6149149 w 7520749"/>
              <a:gd name="connsiteY11" fmla="*/ 5869305 h 5876929"/>
              <a:gd name="connsiteX12" fmla="*/ 6149149 w 7520749"/>
              <a:gd name="connsiteY12" fmla="*/ 5438775 h 5876929"/>
              <a:gd name="connsiteX13" fmla="*/ 5977464 w 7520749"/>
              <a:gd name="connsiteY13" fmla="*/ 5438775 h 5876929"/>
              <a:gd name="connsiteX14" fmla="*/ 5977464 w 7520749"/>
              <a:gd name="connsiteY14" fmla="*/ 5587555 h 5876929"/>
              <a:gd name="connsiteX15" fmla="*/ 6032104 w 7520749"/>
              <a:gd name="connsiteY15" fmla="*/ 5587555 h 5876929"/>
              <a:gd name="connsiteX16" fmla="*/ 6032104 w 7520749"/>
              <a:gd name="connsiteY16" fmla="*/ 5864783 h 5876929"/>
              <a:gd name="connsiteX17" fmla="*/ 5761842 w 7520749"/>
              <a:gd name="connsiteY17" fmla="*/ 5864783 h 5876929"/>
              <a:gd name="connsiteX18" fmla="*/ 5761842 w 7520749"/>
              <a:gd name="connsiteY18" fmla="*/ 5587555 h 5876929"/>
              <a:gd name="connsiteX19" fmla="*/ 5811411 w 7520749"/>
              <a:gd name="connsiteY19" fmla="*/ 5587555 h 5876929"/>
              <a:gd name="connsiteX20" fmla="*/ 5811411 w 7520749"/>
              <a:gd name="connsiteY20" fmla="*/ 5438775 h 5876929"/>
              <a:gd name="connsiteX21" fmla="*/ 5034724 w 7520749"/>
              <a:gd name="connsiteY21" fmla="*/ 5438775 h 5876929"/>
              <a:gd name="connsiteX22" fmla="*/ 5034724 w 7520749"/>
              <a:gd name="connsiteY22" fmla="*/ 5867400 h 5876929"/>
              <a:gd name="connsiteX23" fmla="*/ 4520374 w 7520749"/>
              <a:gd name="connsiteY23" fmla="*/ 5867400 h 5876929"/>
              <a:gd name="connsiteX24" fmla="*/ 4520374 w 7520749"/>
              <a:gd name="connsiteY24" fmla="*/ 5448300 h 5876929"/>
              <a:gd name="connsiteX25" fmla="*/ 3541315 w 7520749"/>
              <a:gd name="connsiteY25" fmla="*/ 5448300 h 5876929"/>
              <a:gd name="connsiteX26" fmla="*/ 3541315 w 7520749"/>
              <a:gd name="connsiteY26" fmla="*/ 5449965 h 5876929"/>
              <a:gd name="connsiteX27" fmla="*/ 3145988 w 7520749"/>
              <a:gd name="connsiteY27" fmla="*/ 5449965 h 5876929"/>
              <a:gd name="connsiteX28" fmla="*/ 3145988 w 7520749"/>
              <a:gd name="connsiteY28" fmla="*/ 5457111 h 5876929"/>
              <a:gd name="connsiteX29" fmla="*/ 2925529 w 7520749"/>
              <a:gd name="connsiteY29" fmla="*/ 5457111 h 5876929"/>
              <a:gd name="connsiteX30" fmla="*/ 2925529 w 7520749"/>
              <a:gd name="connsiteY30" fmla="*/ 5801421 h 5876929"/>
              <a:gd name="connsiteX31" fmla="*/ 0 w 7520749"/>
              <a:gd name="connsiteY31" fmla="*/ 5801421 h 5876929"/>
              <a:gd name="connsiteX32" fmla="*/ 0 w 7520749"/>
              <a:gd name="connsiteY32" fmla="*/ 29036 h 5876929"/>
              <a:gd name="connsiteX33" fmla="*/ 2925529 w 7520749"/>
              <a:gd name="connsiteY33" fmla="*/ 29036 h 5876929"/>
              <a:gd name="connsiteX34" fmla="*/ 2925529 w 7520749"/>
              <a:gd name="connsiteY34" fmla="*/ 5229989 h 5876929"/>
              <a:gd name="connsiteX35" fmla="*/ 3080897 w 7520749"/>
              <a:gd name="connsiteY35" fmla="*/ 5229989 h 5876929"/>
              <a:gd name="connsiteX36" fmla="*/ 3080897 w 7520749"/>
              <a:gd name="connsiteY36" fmla="*/ 5073005 h 5876929"/>
              <a:gd name="connsiteX37" fmla="*/ 3082106 w 7520749"/>
              <a:gd name="connsiteY37" fmla="*/ 5073005 h 587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520749" h="5876929">
                <a:moveTo>
                  <a:pt x="3091624" y="0"/>
                </a:moveTo>
                <a:lnTo>
                  <a:pt x="3720274" y="0"/>
                </a:lnTo>
                <a:lnTo>
                  <a:pt x="3720274" y="352425"/>
                </a:lnTo>
                <a:lnTo>
                  <a:pt x="4225099" y="352425"/>
                </a:lnTo>
                <a:lnTo>
                  <a:pt x="4225099" y="19050"/>
                </a:lnTo>
                <a:lnTo>
                  <a:pt x="5034724" y="19050"/>
                </a:lnTo>
                <a:lnTo>
                  <a:pt x="5034724" y="381000"/>
                </a:lnTo>
                <a:lnTo>
                  <a:pt x="6263449" y="381000"/>
                </a:lnTo>
                <a:lnTo>
                  <a:pt x="6263449" y="9525"/>
                </a:lnTo>
                <a:lnTo>
                  <a:pt x="7520749" y="9525"/>
                </a:lnTo>
                <a:cubicBezTo>
                  <a:pt x="7518209" y="1967865"/>
                  <a:pt x="7512494" y="5882005"/>
                  <a:pt x="7505509" y="5876925"/>
                </a:cubicBezTo>
                <a:cubicBezTo>
                  <a:pt x="7498524" y="5871845"/>
                  <a:pt x="6603809" y="5874385"/>
                  <a:pt x="6149149" y="5869305"/>
                </a:cubicBezTo>
                <a:lnTo>
                  <a:pt x="6149149" y="5438775"/>
                </a:lnTo>
                <a:lnTo>
                  <a:pt x="5977464" y="5438775"/>
                </a:lnTo>
                <a:lnTo>
                  <a:pt x="5977464" y="5587555"/>
                </a:lnTo>
                <a:lnTo>
                  <a:pt x="6032104" y="5587555"/>
                </a:lnTo>
                <a:lnTo>
                  <a:pt x="6032104" y="5864783"/>
                </a:lnTo>
                <a:lnTo>
                  <a:pt x="5761842" y="5864783"/>
                </a:lnTo>
                <a:lnTo>
                  <a:pt x="5761842" y="5587555"/>
                </a:lnTo>
                <a:lnTo>
                  <a:pt x="5811411" y="5587555"/>
                </a:lnTo>
                <a:lnTo>
                  <a:pt x="5811411" y="5438775"/>
                </a:lnTo>
                <a:lnTo>
                  <a:pt x="5034724" y="5438775"/>
                </a:lnTo>
                <a:lnTo>
                  <a:pt x="5034724" y="5867400"/>
                </a:lnTo>
                <a:lnTo>
                  <a:pt x="4520374" y="5867400"/>
                </a:lnTo>
                <a:lnTo>
                  <a:pt x="4520374" y="5448300"/>
                </a:lnTo>
                <a:lnTo>
                  <a:pt x="3541315" y="5448300"/>
                </a:lnTo>
                <a:lnTo>
                  <a:pt x="3541315" y="5449965"/>
                </a:lnTo>
                <a:lnTo>
                  <a:pt x="3145988" y="5449965"/>
                </a:lnTo>
                <a:lnTo>
                  <a:pt x="3145988" y="5457111"/>
                </a:lnTo>
                <a:lnTo>
                  <a:pt x="2925529" y="5457111"/>
                </a:lnTo>
                <a:lnTo>
                  <a:pt x="2925529" y="5801421"/>
                </a:lnTo>
                <a:lnTo>
                  <a:pt x="0" y="5801421"/>
                </a:lnTo>
                <a:lnTo>
                  <a:pt x="0" y="29036"/>
                </a:lnTo>
                <a:lnTo>
                  <a:pt x="2925529" y="29036"/>
                </a:lnTo>
                <a:lnTo>
                  <a:pt x="2925529" y="5229989"/>
                </a:lnTo>
                <a:lnTo>
                  <a:pt x="3080897" y="5229989"/>
                </a:lnTo>
                <a:lnTo>
                  <a:pt x="3080897" y="5073005"/>
                </a:lnTo>
                <a:lnTo>
                  <a:pt x="3082106" y="5073005"/>
                </a:lnTo>
                <a:close/>
              </a:path>
            </a:pathLst>
          </a:cu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7ACAC9-CB8B-E985-7B9A-17147FAAE2F9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2952B3-F529-5215-B380-22198346BB5B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9A12E2-B5EC-FFE7-F2E1-2A3BE1C90845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D4975C-664A-DC5D-1A10-2BCD54C37DC2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04C139-E3FF-F25D-FE73-CCEA7F7795F4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9882C9-2AFF-0727-4566-E295135DED4A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32DB2D-4811-3749-27CF-FE2B210C9333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B4E5C6-E032-D641-1116-FFBA41DBB7DA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B8C94F00-F378-EA96-55AA-FC2A8D27E82E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DBE766A3-536D-4B80-8EE6-3D1C415BB61E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63AF60-A0E3-AC0E-6804-8BD012B5BF80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76121C-9285-213D-5E49-94012140148E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1106BF65-BCC0-0CE4-5EBF-B719BED3EDC0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C5E365CA-E8F3-BB1D-8ED1-693BCBD9FACF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46E9C922-5067-2C7E-F6A4-60417121205C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8B498645-2BFA-6521-574F-BCB12E50EC55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1B77D065-96DC-A1D9-C304-DCC295CF216E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B417E8BE-963F-A09A-7E2B-1C7D5701DEBF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7BD6F84-AD43-C50E-A605-F9361447E1B3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A0FB3C01-BA2D-FF93-DB48-5FF94CC8C0DC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7B3658E1-9E53-88D5-85F5-434B98A944C1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7B5D5547-2F22-1B96-E250-85B7C03D6FE7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08EBA274-EB00-A522-73B7-A8B5A1C8A896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EDFAFFDC-86C2-4166-B578-D5ACF90CC8FD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615610-6BE0-B046-3071-CF4B44AE9D2D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26A67-9E0A-335D-BB65-BED65BAC6DA0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05D78431-2ACD-CFDF-036C-FCE2FF7FC3D4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5B740CB3-02DD-82C0-C888-7428BD83697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93AE8826-56E5-DA97-FD42-3FB8D8B356F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41A8EB75-797D-F53D-5AC3-655C8F4D13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2054E8C5-E38A-55D0-3CA8-88569A9C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AF489815-1843-79F9-CAE5-25B2F5F1074D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F15EFCBD-01F1-D7C4-CDC8-A78CC7A2EC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C441FDB4-7680-F607-01B2-DEB21FEB6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3FFC8525-E732-F91E-64A6-F03DAB423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40055595-36D0-4FA1-E78A-E6E2E15DE557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D58304D7-5000-6704-CC8E-3AD7A5F3E9B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F79D2B40-F77D-5198-F043-37A97E9C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BC8220A8-6C8E-51AC-92B6-A3CF7A3B71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FB3F0239-1E1E-F393-B824-FCF2EEC279E4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61126FC1-2BBB-CF5E-5B13-8C7EFC8563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B735728E-967B-11B3-E6E6-B72D80AE1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8EA932B2-0F8D-2074-54B0-FD912F3449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FE14E970-7EC2-E210-CD92-30A8CC231192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1394D3C7-FA10-D96C-A48B-D78354A8C00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F292D524-37F6-E9B4-5DDA-526509BD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A455F0D5-AE9B-78B3-4FA0-770107F238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8AF4D0FE-8922-BEE2-B206-4714A58D8D1F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F6B141F8-9E5E-8677-4A56-90B78991B1F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C66F4F2-3F3F-236E-EC36-11C78BCA32F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6FA4D608-6D00-041B-BED5-FB9E50BD0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41A5AC10-44C7-27CC-E276-D2CD98BC1D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45E13044-5300-7963-2792-69EC28F52715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79D4E2F-1BF8-0996-F373-B56E69D6A72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8955205E-77AA-3705-EB85-D5A42DC331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B658EF49-A104-231C-5F78-9E56EC42CA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369ECC0F-0056-9DA6-4DE4-CDA44F853AF7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05EEEE9-162A-253D-DBEF-413D64AD9EA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97C0135B-75B3-6408-19FB-10C1CEAE3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22282728-85E3-67F9-FAAD-CCD2300948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BE3DD27E-73B0-EBA5-2036-478481636239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C45B59F1-B8A7-61D3-E1AD-619D1732DE4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219FB55A-2B21-98C3-227D-35EF59812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48C02AF9-D50C-E8EE-D845-FD4E40935A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D99F7913-7836-28CA-3CD8-C7EFD5E3F2D4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F5CEFBA9-4568-89AD-3096-853F253CFFE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22D92390-A23C-2A4E-81C9-189F9EB9F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200B9D63-FB69-018F-BAF2-C333C6B52C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4931089-B910-ED39-10FE-D9F6835EEC1A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4CA4537-D6E0-17C8-EC14-F8DA8B23E62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ACF5F754-BCA0-1802-148E-088508746AB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49E0648D-7738-5473-8FBA-AAB2F6429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A05ED03-D132-8D1F-E0D6-D99DCEB544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071DEFC2-E86F-18D8-B35F-A7BDE231D567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5C4FE41-9241-3626-942E-CD13AE1E017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9D33F29D-6592-C460-FC32-D91C63485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99B5A085-D796-1E93-3AE3-EE8EEE0B1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31D86DC-A098-85A1-E6EC-E2B623523B4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0CF9327-B900-807F-62D6-FEA5A8AD243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BE9A4467-9EF5-7D9D-69F0-20B3E72C91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1DEC7DC0-C36A-7BE3-BDF0-7CC65E3CFF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D6E2DF0A-4C12-947E-99D9-D26F7D5D85AA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56C44124-624A-3A90-0611-EEB0CDC3B8E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EBBE620A-6F0E-7265-1B2E-CBCF41F6EF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320F8D90-1D10-A562-996A-250511B481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52E78DB-EDE5-907F-1E15-B49860DDA3C8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35CE01A-857A-20FC-F89C-B0C6F9E9AAB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4D9FD20D-6DEA-88B3-4DAC-689DD271F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702923C4-96C9-FB54-EB55-2842868BCB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8A24B1A-C104-CD6A-F409-0E00F00FCA12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F594E77-A09F-5DC4-33D1-0480B552B17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4082EC6D-8F9B-71E4-BD61-C5EA75CA1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63670897-F3C8-6F63-1CE5-3F5F9BE7EA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08E3466-476B-CB27-4DE8-1816C45215B5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5A97CBE6-DACA-EFAF-6681-3319A3325B7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3B7ADC17-DFB0-1E80-1049-1FA8F0211D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AED86AA-4454-2749-9280-6F4A96125D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845AA06-AEDC-FAF7-13B8-91BD3FC6F866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76AB0C0D-8385-5F61-41D1-39DE3CC8314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5990EA-4001-23B8-72D9-60E9A730C06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284CFB1F-84D8-7F6F-2C74-80B5CD646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E3348BB4-F5BC-A341-19D3-704B0084AF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B9A15675-AB54-3A65-1575-2046188CEAD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C517C0A-07F1-4B05-6819-637A53D1373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2DE1DB54-1B11-C4FF-1C2C-9A2FCE871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1F1DA6DC-7397-EBB9-E490-41548B27FD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85C8109B-952F-9B53-3AFE-E5C05ACF799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CCE4A69-F10D-559E-8F6D-E414BD5D3EF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3E9EB1AF-ACCB-C566-2E44-2FBA85CB3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88B96A2B-FD3E-B176-8DDE-D1F3DC90F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202ABE6-9858-48A7-B9E7-FE7D68F9D0BB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19A6CC01-E289-BEEF-AC60-C4E868FCBC6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E2B00EF1-5E8C-ECC0-5650-74072D998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9C5B7C1D-4750-2078-9464-36AF386F2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D256C08-2DDE-7342-5824-3604774C2158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3A88DE9B-47BA-DD7A-6082-ED2BDED57E5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9448F79C-A06D-250F-4B8D-08FE3A99C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75292A8B-6204-1AA8-E0F8-A780040011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52215E8-406D-2C41-A9BD-EC22E2379975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E32B8D8-2369-9ED2-A6A4-784067D1D3B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FBB43935-BA3C-1FAA-7669-288753C38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84152704-C067-EA25-69F5-47894A65A6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9A0B33C-101C-15B8-57D9-D0B2BFBBA536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A0C0D085-8B3D-A551-0ABD-168AEB265ED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FA641828-C5F1-1CBA-FFB1-179659BA4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65ACAB2B-58C9-95B9-2B42-2D880DF7B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71D81686-8C4F-798F-97D8-07307260EB82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13A07EF1-1EC5-62BB-FCF8-63B5D269622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72F517DB-B73A-663B-E62E-47E31EF9DCD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86618C8D-0996-DD3C-E369-14F119A75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438A0337-57C0-E475-FD39-0AA80CF9B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48EE5B43-8AAA-5E4C-FF8C-80539DA9D25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E086C89-1203-77FB-A783-CBC3540C12E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D76C0F27-73E9-E707-31E9-376C9BFE7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AE49B2DD-6659-483C-086A-8E10C849C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BF6EDA59-76C2-CEAC-9250-70815F738B5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3022825-D4D3-4DBB-1A02-C0967DFCCDA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2909CEB9-72F0-A3BA-38D2-AF884D3E2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C4CE9572-8476-780B-D168-E213F1EF6E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B12ED979-077C-2A40-D55B-356F9984139A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869A9AD-ABFF-D77E-23BA-B36864553E5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8D082EFA-DE1C-C2AD-99F5-625CCF80F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13BC25DF-F88D-31AB-E9F1-B4CC543BEE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7F731052-4ECA-BB53-34F7-6766284B479E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B217B9CE-300E-F5C2-A346-C8212AE9E5C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2B48EB5E-8AF9-1664-E226-915641179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3CDEA1D4-674A-6D73-BCB5-73684515A1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1530FAE4-4A35-22F7-C099-8D948A74C60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33D42A3B-8C86-75F8-0911-133D0A6956A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DECC7CD4-BB91-52EE-F6AD-D95A094AF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BF7581A0-A86E-7343-8FA1-036D61B7FF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F3E40707-02F7-2136-F1ED-1709BC5E453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F5EB3B6-0C4B-5438-0411-172008180AC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7C8C4D34-DEA7-DA8F-5854-48BB808B2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338D00D9-7C76-416D-E03D-E9980E8D6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30841596-C60D-DD24-DF88-DE02E3E8DA29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203B93DC-918E-0F66-4AB9-86F3C30A5A7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55801A92-B25E-96ED-EED9-0AFFD791EF9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55AFE355-F363-1DC1-D933-BCAD331E5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BC4783DE-FBE9-332A-D2D5-1A1A70CAFC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253D24B0-C8A3-A613-FFFA-C3F2260DE18A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0CA62CD2-3F09-C024-83FC-EF9E6D006A5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D257858D-C55E-DDC5-4479-1BCAB765F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BDE50BDD-5923-C307-E8F2-490FDB2789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EA59205C-F8AC-7960-78FD-C99E1FBFD6BB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D647E1A6-1FE2-9686-2E62-D225937E7A7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C804D9F5-5795-01CF-153A-592936229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03AB06F3-44A7-B486-D344-7D9C0F876D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92D937C-2B75-52E6-481E-63B466304B5F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82616F84-027C-E8F7-85E4-F88CD5D3227C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87FAF802-72D7-D5ED-5411-B80F37687CA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445E3431-94B5-FF27-B297-E54EAB3C5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031DC0FE-6A71-0983-4E73-3C10D21CFC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8CAF2158-D596-73E8-AD94-A21CDD48ED4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6ED6AC2D-E06A-E7E6-4D30-4A26DD0DD2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62F28123-4621-C3E7-D4A6-B2026FBBB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0B431A16-946F-5E71-6886-5A9943CAA1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7F5895C-EFB9-7BDD-3479-421A185FD986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C67C23A-D8B2-E52A-19A0-94F1264479D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F5B414D7-816F-D780-95A8-4FF888C8558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A43D926E-CB72-ABBE-BE4C-95B40B24D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80D618DC-DF70-C0D7-887C-37A1CDA799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826652A1-4E0E-F905-7877-BC5D9226AE6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F18FAF34-DE0D-D5B9-1E71-166A831827A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0A80B25B-9DA3-03A6-995A-826C563C6A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1A483FD7-E10C-C443-59DB-76C081DF9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638740A-7088-C01D-456A-25E8396CE16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FEF51B1E-B06D-D74E-CE4A-60E9F558F81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14A81CD1-6349-0C9C-E1A0-10B148D0E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75A217B5-2BE5-A95C-B466-07FA1B154B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E6BF0919-2ACF-9FBD-567D-3F967F66CCBC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C146B6AF-AF20-9F2F-B9B6-77106C8341C7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07772E68-3A80-7DFA-7591-2CA34F0FDE1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BA068918-8564-02C2-1CF9-AEC201828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8887D9F0-C973-5A4A-494F-B8D095FDC4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2AAF6B4E-8396-4B81-B12F-C7C09B6978E4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DA7A046C-87DB-A55B-7DE0-824083E97D7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AD5C5416-B44A-F66B-67C5-2DD4D4B91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F8AB77E6-0F96-8D0A-A642-2D03DCC112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E66CA181-9875-8E75-440B-4E6E45D3356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538D323E-4B35-46EB-203B-BED0B7ADA31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52F3B7B1-3C35-89BD-6B73-511CB9159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E48D0EE1-6FF9-D9F9-4A58-F7CB73643D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ABA3A376-7E46-777D-878E-CB754A7E5B05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8BB5915-ED83-F7C2-31A1-757D3CAECBA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1885730A-4381-A41D-962E-C70EAA0F3A9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BAB07AA1-CE83-987A-37F5-E1277CDED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9D5B27AB-723F-214B-D519-ED4C5F8268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6183BDD8-EDAD-10BD-35FB-FCE44730833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B2EB995A-B1AF-AE98-3DB2-77748C7D387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DDDA662F-8632-6712-9311-35E57C58F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CDAA5C92-BADD-CA4D-3F56-2A07DA726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C40D024C-CC4A-57C9-BF83-3D87BBD24D41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807E6C0C-0B4C-2A9F-E78E-9AFE59EDC50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2366D8B2-41B1-77A8-BF95-543DB98C694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F1B1BD5F-A3BC-6ADB-C2C8-1BC8843AE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7F83C402-C5A8-F3A6-D510-3F24829660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129A1DA8-D8DE-3EA4-5D8E-BA43ACC25CA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58812703-D085-19F9-66C8-68DA63BE223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CDCFC168-7F89-F29A-06BC-D76A69C4C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3624C32C-477C-A11F-D8A0-034DD0CA5E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DE6B0547-FC1F-DDC5-A8F9-E2C9E52CD5C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228F941A-D91A-E61E-0461-178DA52D1AF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114EE9B9-C90A-529A-3119-82861B65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033D60BC-B895-846C-B528-98CC85C83C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1568D3-91B0-CAE2-3343-091969383376}"/>
              </a:ext>
            </a:extLst>
          </p:cNvPr>
          <p:cNvGrpSpPr/>
          <p:nvPr/>
        </p:nvGrpSpPr>
        <p:grpSpPr>
          <a:xfrm>
            <a:off x="7056281" y="1064421"/>
            <a:ext cx="3423400" cy="6415370"/>
            <a:chOff x="5880234" y="887017"/>
            <a:chExt cx="2852833" cy="534614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62FE3D-A125-02B3-91C0-4B30E8AF873C}"/>
                </a:ext>
              </a:extLst>
            </p:cNvPr>
            <p:cNvSpPr/>
            <p:nvPr/>
          </p:nvSpPr>
          <p:spPr>
            <a:xfrm rot="16200000">
              <a:off x="4255026" y="4386309"/>
              <a:ext cx="347738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8282ADE-E0FA-AB9E-4CA9-B9C398D9E8C2}"/>
                </a:ext>
              </a:extLst>
            </p:cNvPr>
            <p:cNvSpPr/>
            <p:nvPr/>
          </p:nvSpPr>
          <p:spPr>
            <a:xfrm rot="16200000">
              <a:off x="4904584" y="4386308"/>
              <a:ext cx="3477388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CF58BE-CB9B-F766-1BFA-13F3D2173385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D8A54EF-6ED7-23F0-D6B1-4E98D8D303FF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0D7EA49-2DAA-B8DB-2C44-CF94CDF2CEB3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ED050493-59D7-C29A-1ADD-7F5451B1BB0B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E715D62-3D29-223E-CC4B-D80BA32A46AD}"/>
              </a:ext>
            </a:extLst>
          </p:cNvPr>
          <p:cNvGrpSpPr/>
          <p:nvPr/>
        </p:nvGrpSpPr>
        <p:grpSpPr>
          <a:xfrm>
            <a:off x="8173576" y="2290339"/>
            <a:ext cx="1515384" cy="1349252"/>
            <a:chOff x="6811313" y="1908615"/>
            <a:chExt cx="1262820" cy="1124377"/>
          </a:xfrm>
          <a:pattFill prst="horzBrick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399AB8-0313-1C2C-B865-32B2D0FFC529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518BE5-1A00-F93E-A27C-49A47EA62DD0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0AEEC15-EA24-741C-A1A3-3666687EE1D3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5A9E5F1-E1EB-23E7-8175-086AA402617E}"/>
              </a:ext>
            </a:extLst>
          </p:cNvPr>
          <p:cNvGrpSpPr/>
          <p:nvPr/>
        </p:nvGrpSpPr>
        <p:grpSpPr>
          <a:xfrm>
            <a:off x="6595804" y="629788"/>
            <a:ext cx="3519592" cy="7027268"/>
            <a:chOff x="5496503" y="535479"/>
            <a:chExt cx="2932993" cy="5856057"/>
          </a:xfrm>
          <a:pattFill prst="trellis">
            <a:fgClr>
              <a:srgbClr val="0070C0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C836752-50F4-9459-56FE-CF99A171CA4E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BF31270-F8C5-8B5F-161B-AC20AF65274D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B0FCCA7-B3B0-8141-4CA8-7EE870858894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5EE428E-9CA9-6DEB-D883-FEB4067A3FEE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D97118B-DD32-0AE5-0055-05023F28A7A0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4D002E-6A7A-651D-3D23-5AA21E80A003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D3009F-02F8-EE0C-EC4B-DD72595BFFED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3761D1B-AA7A-3309-FBA7-72D779BECA45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265D1-FDCC-F5D1-CE23-ABF01DB5793D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33BDAC3-6953-5E45-8E1E-AEDA3DE6E3F8}"/>
              </a:ext>
            </a:extLst>
          </p:cNvPr>
          <p:cNvSpPr/>
          <p:nvPr/>
        </p:nvSpPr>
        <p:spPr>
          <a:xfrm>
            <a:off x="7029595" y="7275063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F638714-BE20-0EAE-7094-687970C4BF9B}"/>
              </a:ext>
            </a:extLst>
          </p:cNvPr>
          <p:cNvSpPr/>
          <p:nvPr/>
        </p:nvSpPr>
        <p:spPr>
          <a:xfrm>
            <a:off x="9717645" y="7130415"/>
            <a:ext cx="324314" cy="513811"/>
          </a:xfrm>
          <a:custGeom>
            <a:avLst/>
            <a:gdLst>
              <a:gd name="connsiteX0" fmla="*/ 54477 w 270262"/>
              <a:gd name="connsiteY0" fmla="*/ 0 h 428176"/>
              <a:gd name="connsiteX1" fmla="*/ 213560 w 270262"/>
              <a:gd name="connsiteY1" fmla="*/ 0 h 428176"/>
              <a:gd name="connsiteX2" fmla="*/ 213560 w 270262"/>
              <a:gd name="connsiteY2" fmla="*/ 150948 h 428176"/>
              <a:gd name="connsiteX3" fmla="*/ 270262 w 270262"/>
              <a:gd name="connsiteY3" fmla="*/ 150948 h 428176"/>
              <a:gd name="connsiteX4" fmla="*/ 270262 w 270262"/>
              <a:gd name="connsiteY4" fmla="*/ 428176 h 428176"/>
              <a:gd name="connsiteX5" fmla="*/ 0 w 270262"/>
              <a:gd name="connsiteY5" fmla="*/ 428176 h 428176"/>
              <a:gd name="connsiteX6" fmla="*/ 0 w 270262"/>
              <a:gd name="connsiteY6" fmla="*/ 150948 h 428176"/>
              <a:gd name="connsiteX7" fmla="*/ 54477 w 270262"/>
              <a:gd name="connsiteY7" fmla="*/ 150948 h 4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62" h="428176">
                <a:moveTo>
                  <a:pt x="54477" y="0"/>
                </a:moveTo>
                <a:lnTo>
                  <a:pt x="213560" y="0"/>
                </a:lnTo>
                <a:lnTo>
                  <a:pt x="213560" y="150948"/>
                </a:lnTo>
                <a:lnTo>
                  <a:pt x="270262" y="150948"/>
                </a:lnTo>
                <a:lnTo>
                  <a:pt x="270262" y="428176"/>
                </a:lnTo>
                <a:lnTo>
                  <a:pt x="0" y="428176"/>
                </a:lnTo>
                <a:lnTo>
                  <a:pt x="0" y="150948"/>
                </a:lnTo>
                <a:lnTo>
                  <a:pt x="54477" y="150948"/>
                </a:lnTo>
                <a:close/>
              </a:path>
            </a:pathLst>
          </a:cu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DA39F2-6D4D-5D45-2B51-98D27F92520E}"/>
              </a:ext>
            </a:extLst>
          </p:cNvPr>
          <p:cNvGrpSpPr/>
          <p:nvPr/>
        </p:nvGrpSpPr>
        <p:grpSpPr>
          <a:xfrm>
            <a:off x="6595804" y="626643"/>
            <a:ext cx="3519592" cy="7017583"/>
            <a:chOff x="5496503" y="522202"/>
            <a:chExt cx="2932993" cy="5847986"/>
          </a:xfrm>
          <a:pattFill prst="lgGrid">
            <a:fgClr>
              <a:srgbClr val="0070C0"/>
            </a:fgClr>
            <a:bgClr>
              <a:schemeClr val="bg1"/>
            </a:bgClr>
          </a:patt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131412-682D-8EC8-EFA7-9C146EC3AAA7}"/>
                </a:ext>
              </a:extLst>
            </p:cNvPr>
            <p:cNvSpPr/>
            <p:nvPr/>
          </p:nvSpPr>
          <p:spPr>
            <a:xfrm>
              <a:off x="6507594" y="606456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A400D8-EDB2-7990-3D70-7F15FFA0AFE8}"/>
                </a:ext>
              </a:extLst>
            </p:cNvPr>
            <p:cNvSpPr/>
            <p:nvPr/>
          </p:nvSpPr>
          <p:spPr>
            <a:xfrm>
              <a:off x="5496503" y="605860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63E35DB-AA5F-454B-93A5-52980277E39F}"/>
                </a:ext>
              </a:extLst>
            </p:cNvPr>
            <p:cNvSpPr/>
            <p:nvPr/>
          </p:nvSpPr>
          <p:spPr>
            <a:xfrm>
              <a:off x="7516212" y="609296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9BB502-DCF8-06AE-71F9-E35EC65C57A9}"/>
                </a:ext>
              </a:extLst>
            </p:cNvPr>
            <p:cNvSpPr/>
            <p:nvPr/>
          </p:nvSpPr>
          <p:spPr>
            <a:xfrm>
              <a:off x="8165198" y="522202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3698465-EF79-B862-A7A8-7368B109AD04}"/>
                </a:ext>
              </a:extLst>
            </p:cNvPr>
            <p:cNvSpPr/>
            <p:nvPr/>
          </p:nvSpPr>
          <p:spPr>
            <a:xfrm>
              <a:off x="7518556" y="52869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CB28D54-1250-4B67-9DE6-59A4C5648EB9}"/>
                </a:ext>
              </a:extLst>
            </p:cNvPr>
            <p:cNvSpPr/>
            <p:nvPr/>
          </p:nvSpPr>
          <p:spPr>
            <a:xfrm>
              <a:off x="6180701" y="52869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FD43CED-27BA-BC9E-8CDC-6BF1B26C164D}"/>
                </a:ext>
              </a:extLst>
            </p:cNvPr>
            <p:cNvSpPr/>
            <p:nvPr/>
          </p:nvSpPr>
          <p:spPr>
            <a:xfrm>
              <a:off x="8087399" y="609296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4A6FFF-C69B-1249-1B46-FE357952356E}"/>
              </a:ext>
            </a:extLst>
          </p:cNvPr>
          <p:cNvSpPr txBox="1"/>
          <p:nvPr/>
        </p:nvSpPr>
        <p:spPr>
          <a:xfrm>
            <a:off x="0" y="31607"/>
            <a:ext cx="29754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Metalization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후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8463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C69A-2374-7D09-2B35-BB8EFC51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A871A2-1C88-3D1F-D7B4-78838AF33869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77101A19-B49E-1FAE-C0D0-2ADCDEC941FB}"/>
              </a:ext>
            </a:extLst>
          </p:cNvPr>
          <p:cNvSpPr/>
          <p:nvPr/>
        </p:nvSpPr>
        <p:spPr>
          <a:xfrm>
            <a:off x="2804540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13C2C9A3-E95E-2EC9-35A9-E5BE85471DDB}"/>
              </a:ext>
            </a:extLst>
          </p:cNvPr>
          <p:cNvSpPr/>
          <p:nvPr/>
        </p:nvSpPr>
        <p:spPr>
          <a:xfrm>
            <a:off x="2800963" y="616172"/>
            <a:ext cx="9024899" cy="7052315"/>
          </a:xfrm>
          <a:custGeom>
            <a:avLst/>
            <a:gdLst>
              <a:gd name="connsiteX0" fmla="*/ 3091624 w 7520749"/>
              <a:gd name="connsiteY0" fmla="*/ 0 h 5876929"/>
              <a:gd name="connsiteX1" fmla="*/ 3720274 w 7520749"/>
              <a:gd name="connsiteY1" fmla="*/ 0 h 5876929"/>
              <a:gd name="connsiteX2" fmla="*/ 3720274 w 7520749"/>
              <a:gd name="connsiteY2" fmla="*/ 352425 h 5876929"/>
              <a:gd name="connsiteX3" fmla="*/ 4225099 w 7520749"/>
              <a:gd name="connsiteY3" fmla="*/ 352425 h 5876929"/>
              <a:gd name="connsiteX4" fmla="*/ 4225099 w 7520749"/>
              <a:gd name="connsiteY4" fmla="*/ 19050 h 5876929"/>
              <a:gd name="connsiteX5" fmla="*/ 5034724 w 7520749"/>
              <a:gd name="connsiteY5" fmla="*/ 19050 h 5876929"/>
              <a:gd name="connsiteX6" fmla="*/ 5034724 w 7520749"/>
              <a:gd name="connsiteY6" fmla="*/ 381000 h 5876929"/>
              <a:gd name="connsiteX7" fmla="*/ 6263449 w 7520749"/>
              <a:gd name="connsiteY7" fmla="*/ 381000 h 5876929"/>
              <a:gd name="connsiteX8" fmla="*/ 6263449 w 7520749"/>
              <a:gd name="connsiteY8" fmla="*/ 9525 h 5876929"/>
              <a:gd name="connsiteX9" fmla="*/ 7520749 w 7520749"/>
              <a:gd name="connsiteY9" fmla="*/ 9525 h 5876929"/>
              <a:gd name="connsiteX10" fmla="*/ 7505509 w 7520749"/>
              <a:gd name="connsiteY10" fmla="*/ 5876925 h 5876929"/>
              <a:gd name="connsiteX11" fmla="*/ 6149149 w 7520749"/>
              <a:gd name="connsiteY11" fmla="*/ 5869305 h 5876929"/>
              <a:gd name="connsiteX12" fmla="*/ 6149149 w 7520749"/>
              <a:gd name="connsiteY12" fmla="*/ 5438775 h 5876929"/>
              <a:gd name="connsiteX13" fmla="*/ 5977464 w 7520749"/>
              <a:gd name="connsiteY13" fmla="*/ 5438775 h 5876929"/>
              <a:gd name="connsiteX14" fmla="*/ 5977464 w 7520749"/>
              <a:gd name="connsiteY14" fmla="*/ 5587555 h 5876929"/>
              <a:gd name="connsiteX15" fmla="*/ 6032104 w 7520749"/>
              <a:gd name="connsiteY15" fmla="*/ 5587555 h 5876929"/>
              <a:gd name="connsiteX16" fmla="*/ 6032104 w 7520749"/>
              <a:gd name="connsiteY16" fmla="*/ 5864783 h 5876929"/>
              <a:gd name="connsiteX17" fmla="*/ 5761842 w 7520749"/>
              <a:gd name="connsiteY17" fmla="*/ 5864783 h 5876929"/>
              <a:gd name="connsiteX18" fmla="*/ 5761842 w 7520749"/>
              <a:gd name="connsiteY18" fmla="*/ 5587555 h 5876929"/>
              <a:gd name="connsiteX19" fmla="*/ 5811411 w 7520749"/>
              <a:gd name="connsiteY19" fmla="*/ 5587555 h 5876929"/>
              <a:gd name="connsiteX20" fmla="*/ 5811411 w 7520749"/>
              <a:gd name="connsiteY20" fmla="*/ 5438775 h 5876929"/>
              <a:gd name="connsiteX21" fmla="*/ 5034724 w 7520749"/>
              <a:gd name="connsiteY21" fmla="*/ 5438775 h 5876929"/>
              <a:gd name="connsiteX22" fmla="*/ 5034724 w 7520749"/>
              <a:gd name="connsiteY22" fmla="*/ 5867400 h 5876929"/>
              <a:gd name="connsiteX23" fmla="*/ 4520374 w 7520749"/>
              <a:gd name="connsiteY23" fmla="*/ 5867400 h 5876929"/>
              <a:gd name="connsiteX24" fmla="*/ 4520374 w 7520749"/>
              <a:gd name="connsiteY24" fmla="*/ 5448300 h 5876929"/>
              <a:gd name="connsiteX25" fmla="*/ 3541315 w 7520749"/>
              <a:gd name="connsiteY25" fmla="*/ 5448300 h 5876929"/>
              <a:gd name="connsiteX26" fmla="*/ 3541315 w 7520749"/>
              <a:gd name="connsiteY26" fmla="*/ 5449965 h 5876929"/>
              <a:gd name="connsiteX27" fmla="*/ 3145988 w 7520749"/>
              <a:gd name="connsiteY27" fmla="*/ 5449965 h 5876929"/>
              <a:gd name="connsiteX28" fmla="*/ 3145988 w 7520749"/>
              <a:gd name="connsiteY28" fmla="*/ 5457111 h 5876929"/>
              <a:gd name="connsiteX29" fmla="*/ 2925529 w 7520749"/>
              <a:gd name="connsiteY29" fmla="*/ 5457111 h 5876929"/>
              <a:gd name="connsiteX30" fmla="*/ 2925529 w 7520749"/>
              <a:gd name="connsiteY30" fmla="*/ 5801421 h 5876929"/>
              <a:gd name="connsiteX31" fmla="*/ 0 w 7520749"/>
              <a:gd name="connsiteY31" fmla="*/ 5801421 h 5876929"/>
              <a:gd name="connsiteX32" fmla="*/ 0 w 7520749"/>
              <a:gd name="connsiteY32" fmla="*/ 29036 h 5876929"/>
              <a:gd name="connsiteX33" fmla="*/ 2925529 w 7520749"/>
              <a:gd name="connsiteY33" fmla="*/ 29036 h 5876929"/>
              <a:gd name="connsiteX34" fmla="*/ 2925529 w 7520749"/>
              <a:gd name="connsiteY34" fmla="*/ 5229989 h 5876929"/>
              <a:gd name="connsiteX35" fmla="*/ 3080897 w 7520749"/>
              <a:gd name="connsiteY35" fmla="*/ 5229989 h 5876929"/>
              <a:gd name="connsiteX36" fmla="*/ 3080897 w 7520749"/>
              <a:gd name="connsiteY36" fmla="*/ 5073005 h 5876929"/>
              <a:gd name="connsiteX37" fmla="*/ 3082106 w 7520749"/>
              <a:gd name="connsiteY37" fmla="*/ 5073005 h 587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520749" h="5876929">
                <a:moveTo>
                  <a:pt x="3091624" y="0"/>
                </a:moveTo>
                <a:lnTo>
                  <a:pt x="3720274" y="0"/>
                </a:lnTo>
                <a:lnTo>
                  <a:pt x="3720274" y="352425"/>
                </a:lnTo>
                <a:lnTo>
                  <a:pt x="4225099" y="352425"/>
                </a:lnTo>
                <a:lnTo>
                  <a:pt x="4225099" y="19050"/>
                </a:lnTo>
                <a:lnTo>
                  <a:pt x="5034724" y="19050"/>
                </a:lnTo>
                <a:lnTo>
                  <a:pt x="5034724" y="381000"/>
                </a:lnTo>
                <a:lnTo>
                  <a:pt x="6263449" y="381000"/>
                </a:lnTo>
                <a:lnTo>
                  <a:pt x="6263449" y="9525"/>
                </a:lnTo>
                <a:lnTo>
                  <a:pt x="7520749" y="9525"/>
                </a:lnTo>
                <a:cubicBezTo>
                  <a:pt x="7518209" y="1967865"/>
                  <a:pt x="7512494" y="5882005"/>
                  <a:pt x="7505509" y="5876925"/>
                </a:cubicBezTo>
                <a:cubicBezTo>
                  <a:pt x="7498524" y="5871845"/>
                  <a:pt x="6603809" y="5874385"/>
                  <a:pt x="6149149" y="5869305"/>
                </a:cubicBezTo>
                <a:lnTo>
                  <a:pt x="6149149" y="5438775"/>
                </a:lnTo>
                <a:lnTo>
                  <a:pt x="5977464" y="5438775"/>
                </a:lnTo>
                <a:lnTo>
                  <a:pt x="5977464" y="5587555"/>
                </a:lnTo>
                <a:lnTo>
                  <a:pt x="6032104" y="5587555"/>
                </a:lnTo>
                <a:lnTo>
                  <a:pt x="6032104" y="5864783"/>
                </a:lnTo>
                <a:lnTo>
                  <a:pt x="5761842" y="5864783"/>
                </a:lnTo>
                <a:lnTo>
                  <a:pt x="5761842" y="5587555"/>
                </a:lnTo>
                <a:lnTo>
                  <a:pt x="5811411" y="5587555"/>
                </a:lnTo>
                <a:lnTo>
                  <a:pt x="5811411" y="5438775"/>
                </a:lnTo>
                <a:lnTo>
                  <a:pt x="5034724" y="5438775"/>
                </a:lnTo>
                <a:lnTo>
                  <a:pt x="5034724" y="5867400"/>
                </a:lnTo>
                <a:lnTo>
                  <a:pt x="4520374" y="5867400"/>
                </a:lnTo>
                <a:lnTo>
                  <a:pt x="4520374" y="5448300"/>
                </a:lnTo>
                <a:lnTo>
                  <a:pt x="3541315" y="5448300"/>
                </a:lnTo>
                <a:lnTo>
                  <a:pt x="3541315" y="5449965"/>
                </a:lnTo>
                <a:lnTo>
                  <a:pt x="3145988" y="5449965"/>
                </a:lnTo>
                <a:lnTo>
                  <a:pt x="3145988" y="5457111"/>
                </a:lnTo>
                <a:lnTo>
                  <a:pt x="2925529" y="5457111"/>
                </a:lnTo>
                <a:lnTo>
                  <a:pt x="2925529" y="5801421"/>
                </a:lnTo>
                <a:lnTo>
                  <a:pt x="0" y="5801421"/>
                </a:lnTo>
                <a:lnTo>
                  <a:pt x="0" y="29036"/>
                </a:lnTo>
                <a:lnTo>
                  <a:pt x="2925529" y="29036"/>
                </a:lnTo>
                <a:lnTo>
                  <a:pt x="2925529" y="5229989"/>
                </a:lnTo>
                <a:lnTo>
                  <a:pt x="3080897" y="5229989"/>
                </a:lnTo>
                <a:lnTo>
                  <a:pt x="3080897" y="5073005"/>
                </a:lnTo>
                <a:lnTo>
                  <a:pt x="3082106" y="5073005"/>
                </a:lnTo>
                <a:close/>
              </a:path>
            </a:pathLst>
          </a:cu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F7E3EA-B995-B486-C95C-5A241F4B8C33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C60262-C843-FFD9-DB49-3C2C519A3DB8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F182C8-0F70-1F2A-9AA2-248F09BFACB0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C9CD2C-BE2C-58B2-4EA1-41B5E6F61548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FCA3E8-2DBD-723F-8963-B14737AB0EE1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0C9063-1028-A43E-AC58-0D51EED5CAA1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6AF1EB-56DE-5D11-9F7D-7AC22EB24484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026CC7-CCD2-495A-0C26-BAA02261AE4B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B7C17A20-0767-146C-5D34-91B1597255F5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DB67268C-2E57-02D1-0F02-3D401973791A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42BD31-FAE7-317B-58EA-015CAF696B93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4AADFB-13E1-757E-EB23-85B5FE23EAD4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0389CB85-B7AB-50BC-E232-5979B4200262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771FEC4-5CB3-F027-4838-A9441F5C8C0D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8199E54-11B7-CF2B-6DEF-30D7D353EA3A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EE0E418-D241-6856-78CF-7255226E310D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FAE97CA2-866E-8AC1-61C0-E0C284F38D0E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8D2CCA0B-F1EF-D4BC-71D7-BA8836D7645E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EEA07D0B-9AA8-6F2E-F858-452DDA7ACB5F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EE9406D4-759F-F7B6-4B5C-8AE1BA063F9A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97114C8-1D0B-4225-B050-284A446551EC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EA5ACE86-65B0-5D19-4CF0-0DC5C39A9C46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F3436C6A-243E-C001-45A2-DF039EAE099A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518AF7E9-61AF-9153-E9EA-5E67D4EA5AD2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59EAB5-562C-81E7-B179-F6D177C3B5DF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9F6049-A33C-A1B0-A041-CD1122322E67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5212A7F2-BCB3-27A4-261B-313CCAB68799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2F286EC-B299-288E-D8C9-006CD4262C8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FF200D2D-BDD7-639A-E8A9-A2359B459DA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877794E3-63FF-289A-7B5B-D3069B26D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E9A19B1F-D694-4978-9F0E-ABBFA3C18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7FE1C13F-6270-4B5D-675D-7212A017A069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12E9FC6-367E-9747-082D-5B980D5F91B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90331F0D-243B-A030-5F85-9EDB5D0E0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4E5E4050-3917-1B25-9FE5-00FC833873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46E68A37-3C81-C329-0A98-72F3F8A40C65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8BBEFE44-46BF-802B-9882-827B8FC48B7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A86ECC8A-182E-DEB7-FCFB-A6128D71A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8F6A36A7-AFC4-2B5D-50D0-02D090AA1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D29DE2AF-308D-7922-AFF5-C89B2FE662A4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370D3004-6C03-7548-3FE5-8A15714BA31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E2E88559-9319-2148-D5F6-ABDF48C9B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978BA20F-308C-50BA-F03D-85FC7F4724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8EB4DE26-7FFA-628D-B8E2-81602E2F1461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198EC03-378D-5BAF-40B8-23A00C202F3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36A87719-1FAA-A6B9-32D1-1FB4E865B0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672867C2-D1DE-B5EC-16CF-9932AC5230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1FB55D52-509F-8C07-873F-16DFF340EC8D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4AB061E3-3F15-541A-E086-1A322FE75E4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2EFEF34F-2D05-90CF-C4CD-9EC83500747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74935646-333E-35F0-2A1E-34FA3B7DB2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4F54EAD0-3BD7-7690-A637-F612F8C6C2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3A35F7B-53E6-3DFD-ABF7-795CD1D39912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C046D001-59D7-B330-CE87-B6FDCB89C16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F769B28F-F01A-65AE-80FD-A23E12302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F216E1A7-24C5-8B89-F7C3-7AB5B0EF9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F1AED0FB-7D63-47FB-85A3-424B7D170AB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EA4C5550-CDA4-7657-172A-992AD9644B6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29C9284C-0F9D-B3C8-EFB5-2784259175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B4C07DFD-D590-CBFF-181F-496D8B9380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BDFDF100-5013-1E63-5E7D-2A89EF834E63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70E86D7D-A8F1-F4AC-655C-16E1BF48E3C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05B55961-2E1C-FA4A-7F8A-7F3A54F49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4FB7C593-E8C0-DF96-4897-CAC61D8302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01C10A73-BE68-2EF2-7A3A-DFB657DB85B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3BBE3B26-80F9-2FBC-37CF-E21361DB44C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3558B9C2-0DCD-8310-11BB-687997393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C2F3DD90-A431-7400-418E-0BA26089D7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08C70ED5-8956-7ABA-F04A-80E779D6D0AA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01F10C7-838C-495B-6C14-2CE1BA4AE01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B24D347-2483-BD0E-8892-CEDBC7C74ED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90CFA111-B3C8-8A56-5A1C-4C34D218CD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DA40B22-D26E-DDB4-CC06-AD06BC91F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903444A8-D062-FAE7-A053-44A7E5C1FD8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78D3956-201B-660E-3B26-53A99D8B6F9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91EBB6C-62D4-85F9-CFDF-F968448823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827091F8-0E60-B9CB-0051-E4F661B9CC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D848480B-DC91-DF23-ECE5-E25AD76710AB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CD89A98-CD3D-B507-D090-8C8C722E858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4B2764B5-7813-3813-4C9D-4EB7BC272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3938BBA-3259-046E-C773-D2E8321E7D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13C4797-D337-6A94-19BC-4CDCF87110DA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F24BE17-1D89-EEC1-1A04-34D4BF0F485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399F9E31-F3CB-9FE3-BC39-A8041B6CA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43FD1AD3-3560-6F72-5CD1-565C7A5FCF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B9AAB17F-5816-A0DF-566B-12F561ECEE13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2EB0C91D-EB55-CE4B-A069-0945FA3931B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57FE7170-70CD-B8D3-71B2-742CE8771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71673F50-1855-637A-C5BE-46D8D875C9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92814AA4-5DE6-DAE5-2FDC-68EB23E3056F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B4A1BA2-97D5-6DC1-52D0-F3EC04F5ADC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D0836B96-D889-7FE3-A3EE-1EA8E554B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4592328E-6844-DA04-2990-173DA613A6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DCAB1E8-9097-0A72-2FDB-552158B2EF9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78975E8-E70B-7F3D-94FE-CD006D0E8F6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64971A96-5B02-B9BD-F8F8-A44174229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F67F49C2-0B12-1980-74F5-5C07EA0FC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FDE2AFE-CACD-A975-DFA4-8C1F499785B7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6B360F0-CDD1-5F7D-F4A3-757F38F02E5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54AD06FA-460D-CB48-B68C-E590AA678D2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037BBD4-26F3-D3AC-9719-AFEA6D547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3E6B2683-EA99-2F4E-073B-816A85341B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B09ABF9-9A4B-7739-A432-E816A74F945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AE23C2AF-52F6-3B52-10A8-B7388036EB9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03D9D4BF-8A23-A377-59E7-85E12EA50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E7E6D006-846B-B4F3-2FC1-10D97A9CF2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11523F5E-9E34-161B-DA9F-DE849B92FBE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AC441F1F-B874-4B73-83D4-163F4BA84C3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863D874B-841F-26F5-7464-A7A3E759C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6D6D0613-B7F2-1340-0E17-072787263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95358A6-791E-6C6C-D0A6-2E319298F5DC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DE57816D-D807-F104-FA6A-7D858F4B02B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888D9CE0-179A-EAEF-D53D-39FEDD96B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D6BB42A8-5D08-198C-6FDF-2477106BB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05CEB39-03DF-991E-A93A-23734EE6EE14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41F7A3CB-F995-058F-FE64-D17B1EE83DD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A5AAA913-15AC-69F5-C0F0-D7C4CF356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0021275-5B0A-1976-3374-DB884E9C4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A625F5C8-F0B3-4BB4-C2DF-1BD484ED6379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E5C4A85-65D0-32D8-AF93-7E91236A837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B857A342-435E-662B-CF77-31AFFE286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79BF529F-EA00-1A04-D817-74FC6BADD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EBB95C53-0CD2-5C7A-F46F-58D9FAF7B489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D12076D-6963-7367-0688-D411A772AB1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25BB263B-CCDB-F8A7-4793-79B3D69607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492059E6-18F3-A952-3ACA-16DE0CDE07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5865F527-10E6-21E7-2198-51A720D51891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A290E8E4-EA0A-AE85-D535-84B04D6DDD23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5B2A4FB-86BC-1106-A59B-55EE1EDDCE0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F71479BD-DA25-4028-1D95-CC7BCE8FF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48018A89-4168-4153-5E1A-4120763AD8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9DACF19-AA15-895D-19E0-8C2B8CB0B61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D9662A2-587B-2340-6998-79F4C0767CB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7FA57529-5973-EBF7-AFAA-693E27221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17F76F59-DC31-1B32-2DC0-57E529D180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1FFC927-4DE1-098D-CEC0-6651A5BC269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BB704F3-2BA6-A074-416C-DFD38B0E3B8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2F416151-69C0-0E59-3314-36ADB6AEE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EEF1B9CD-38C6-C06D-DDB4-DC35C46F53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BF0D6D3B-F702-67F6-3AFD-40EF0E3D3E59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496D2FD3-D577-26D2-14E0-8AE0C5D5AE3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AFCD106B-F5AD-F735-779F-F2E84C0DB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D1B63552-7AA9-3DF6-AEB5-214AA0AF73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2B22C2BD-FA74-5E6E-8F4D-2B5D3FDF566B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DA1447F4-842E-DF5C-3509-3EDDA91BCB2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A1AD9CBB-C7A5-67FA-FB03-546D9B5FF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33F883E2-5436-8DA5-F021-6B34F7F7F0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39A294-005B-FD6F-0F51-F11E003BF0AA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1292191-E3BA-9656-29EC-2D4727CBD2E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CDC6D1E7-213F-5241-FA39-7706FE571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504E17F4-F27F-B2C2-1FA6-82588C8906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A40BC7E9-F0D3-2110-EC4B-16ACD1EA4CAD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55E9E15F-23EB-192C-8970-8D67C85512A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0E5A85DC-A47F-3B0B-D844-467770FDA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EF0A4389-B7B6-5F09-E28C-ECA2B66364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EA1111A0-7834-FB2C-11A9-C8FE8AD75D62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F37C4B08-7B69-E172-DED7-B060550F9A1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B9C9A720-C335-79F7-33E3-176240DE8CB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5B5C897B-CA8A-B2F0-FDAC-2184718D0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1506407F-A30E-3D71-72DC-C1AE422E4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9439B34B-EAB4-2878-FB12-FBF7D920605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44555660-700C-E581-613D-C19B85031F6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6C172E65-8EA9-951F-656B-FDF8DFA78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D2FDC0E1-0302-EB79-4128-F3156E85D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6C3F8207-977E-B38B-209F-F2E8D877209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63CF7633-B76D-777F-9B2B-4E74FC4D8BA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BD489B7D-1D25-8DFB-6A6F-A76384601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51B2DE21-6429-64A1-576B-E64A890554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5C01C520-DBF7-9C24-C2E6-FCD3269C3709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5E51F056-3933-7AC4-5037-234A03648A87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ACCB70B-1D88-962D-692D-23FB129129E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641D2A72-B759-33FA-EE19-9251D1540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8F6EB0B7-BE93-8B5F-7B5C-923CC52BB0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507D4418-3039-58A8-21F5-7AA7997F4C93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63E38336-3766-D3F5-4966-4CD11FD3C49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A90DFC82-923C-CCA1-BFA3-875E7FE2AD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D4CB0B30-BFB3-C98C-6B3B-FF6F1E7E97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158988DC-46F8-7989-E850-1084909666BD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B7DED5CC-D5B1-AC64-A375-0484D4414FCA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59483E29-A816-433D-E0C0-13BD65E6246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75B88022-8230-9E5B-4D81-CF7F9CB581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7B3E31D7-8A1B-606A-40EE-0605880A95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C754ED34-DEF5-7E8F-3FF4-7BA435732C1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95E8D2C-4F86-826C-8FD3-32BB816AFEE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9BA99583-059C-130E-0CE7-3610471A4E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6D223E53-B368-07E6-9213-A543AA4D5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537C23FA-6DBE-8CBD-AB65-6013846CB9B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3BC032D5-6EAD-771C-B90F-C70346EDC0D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2AC9CB8C-1A6B-E262-75B7-0FA393A2C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D15DDCAF-755A-C216-50CB-3EEB7C506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D3484C07-CCDE-88D8-B80B-327D93F6FDB8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1F9F6623-0948-F3D2-ADF7-6E8C6B90E95C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36B75765-E7C6-B7FE-608B-D372F866A16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218C6D9A-BE61-D3F3-1C01-D760BA7C5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E89B784C-B0DF-C607-BA5E-F92D99684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6871C2AB-BA86-965D-9DFF-1530FD909A4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D169DA8F-1943-3B19-855A-73444CE393D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11F66678-A27A-E62C-1B8A-C8F0968EE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1ADA3632-405C-4C8A-D895-61A04BED8D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F2436E16-5774-9DE9-080A-D02E63359A7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F70D8683-F70D-A936-2233-8F94F48FFC2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856B51D5-9355-460C-02C1-C24C628FB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D7E8F620-D22B-0F21-218B-9266222004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82F3932-19A5-684D-6EFD-77CB4D4BC895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0314E839-5798-4F01-6EAF-6426C9FFA08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07B7C94A-0049-3E68-F4F3-CB1069306B8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1F5736F8-8DDA-AD32-1021-6EA8A8106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CD4F1A24-4D45-BE25-AA6D-3DB2ADDABC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6AB3F8CF-E9F2-048B-2A33-5CA5CE0CFD0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A504434C-1BEA-39DC-08A8-025372ADC6C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D0C1E735-327A-2B82-12A7-330968301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D0B46A6C-F933-056A-BC8D-C624BD639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4F8D2E0C-D47E-E5A5-19AA-689336F1DFDC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8F6E2A77-5D74-6C2E-1725-CFF84389E8C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E87BCA5-5F83-285F-2F75-E078363168A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31A7A536-B3CC-6890-4EEF-924D4E120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145BCFFA-FF57-4CF9-6CD3-6C0B25F25D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6A14151B-F062-116E-F5A1-E52EEC788012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095C4007-B70C-09D6-09A7-1C5769EEF1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45283F16-00C9-6437-D5B5-3B44DA115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2F21F3D4-B8CF-B20A-17F6-03D4721C07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1F7317F5-E41F-56A7-A917-E2ACCE305AE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6568374C-CAF5-2500-B214-F1DAAB97C3A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371778EA-A2D7-63E9-390B-7C2D27C31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A4DC4EB3-65EA-095F-DEF9-8455F4B4D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52D251-0453-DF87-CF3F-8EC6B3D5AA5E}"/>
              </a:ext>
            </a:extLst>
          </p:cNvPr>
          <p:cNvGrpSpPr/>
          <p:nvPr/>
        </p:nvGrpSpPr>
        <p:grpSpPr>
          <a:xfrm>
            <a:off x="7056281" y="1064421"/>
            <a:ext cx="3423400" cy="6513455"/>
            <a:chOff x="5880234" y="887017"/>
            <a:chExt cx="2852833" cy="54278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41F738-C3FD-F65A-3855-B18AA545D7A4}"/>
                </a:ext>
              </a:extLst>
            </p:cNvPr>
            <p:cNvSpPr/>
            <p:nvPr/>
          </p:nvSpPr>
          <p:spPr>
            <a:xfrm rot="16200000">
              <a:off x="4270266" y="4371069"/>
              <a:ext cx="344690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00EEFFB-B926-FB27-3DC6-A7B1E42FC7E8}"/>
                </a:ext>
              </a:extLst>
            </p:cNvPr>
            <p:cNvSpPr/>
            <p:nvPr/>
          </p:nvSpPr>
          <p:spPr>
            <a:xfrm rot="16200000">
              <a:off x="4863715" y="4427177"/>
              <a:ext cx="3559127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92E72-F3D4-03A0-25D2-79F037E144A4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9ACB83B-5743-8763-7101-4943889CDA8E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31D258D-9273-3233-4F4B-F1C5463D6188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3EC15EEC-5A4D-3D8B-7CB1-91ABE035D116}"/>
              </a:ext>
            </a:extLst>
          </p:cNvPr>
          <p:cNvSpPr/>
          <p:nvPr/>
        </p:nvSpPr>
        <p:spPr>
          <a:xfrm rot="5400000">
            <a:off x="8498559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6E32C95-26B2-7E0C-53DC-34C13ED7A366}"/>
              </a:ext>
            </a:extLst>
          </p:cNvPr>
          <p:cNvGrpSpPr/>
          <p:nvPr/>
        </p:nvGrpSpPr>
        <p:grpSpPr>
          <a:xfrm>
            <a:off x="8173576" y="2290339"/>
            <a:ext cx="1515384" cy="1349252"/>
            <a:chOff x="6811313" y="1908615"/>
            <a:chExt cx="1262820" cy="1124377"/>
          </a:xfrm>
          <a:pattFill prst="horzBrick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A4487A-2BDD-8CDE-886A-6CD849978059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753699-C85D-C624-A62E-00C3A59B3371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0838348-0321-8416-2FE3-FE4B5FC663AD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500E31-3124-20F6-42BE-759EB3774820}"/>
              </a:ext>
            </a:extLst>
          </p:cNvPr>
          <p:cNvGrpSpPr/>
          <p:nvPr/>
        </p:nvGrpSpPr>
        <p:grpSpPr>
          <a:xfrm>
            <a:off x="6595804" y="629788"/>
            <a:ext cx="3519592" cy="7027268"/>
            <a:chOff x="5496503" y="535479"/>
            <a:chExt cx="2932993" cy="5856057"/>
          </a:xfrm>
          <a:pattFill prst="trellis">
            <a:fgClr>
              <a:srgbClr val="0070C0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5801602-60F7-5187-8AC0-4D4A70DF08E9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5C4EFF-566D-97B0-C071-818269F63E28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CF51325-9CAE-8ABE-5031-CC272340412E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1D68F59-D39A-4F63-99E1-423E2DEF34F5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1A9EC-19E8-6FD8-12CC-8C9013A0626D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2B0CF13-A06F-C123-615D-72191543B003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D7DF83-C636-A126-0478-DBBC2E41CA69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E5987AA-1CBF-440D-A751-30CEAE409C43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BA0183-77C1-C835-CDC2-ADFAEA236FA6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C31911-CB26-672B-F079-C9F9036C493C}"/>
              </a:ext>
            </a:extLst>
          </p:cNvPr>
          <p:cNvSpPr/>
          <p:nvPr/>
        </p:nvSpPr>
        <p:spPr>
          <a:xfrm>
            <a:off x="7029595" y="7275063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10A04C7-F06A-77F6-76CA-5D9BEFD1A6F0}"/>
              </a:ext>
            </a:extLst>
          </p:cNvPr>
          <p:cNvSpPr/>
          <p:nvPr/>
        </p:nvSpPr>
        <p:spPr>
          <a:xfrm>
            <a:off x="9717645" y="7130415"/>
            <a:ext cx="324314" cy="513811"/>
          </a:xfrm>
          <a:custGeom>
            <a:avLst/>
            <a:gdLst>
              <a:gd name="connsiteX0" fmla="*/ 54477 w 270262"/>
              <a:gd name="connsiteY0" fmla="*/ 0 h 428176"/>
              <a:gd name="connsiteX1" fmla="*/ 213560 w 270262"/>
              <a:gd name="connsiteY1" fmla="*/ 0 h 428176"/>
              <a:gd name="connsiteX2" fmla="*/ 213560 w 270262"/>
              <a:gd name="connsiteY2" fmla="*/ 150948 h 428176"/>
              <a:gd name="connsiteX3" fmla="*/ 270262 w 270262"/>
              <a:gd name="connsiteY3" fmla="*/ 150948 h 428176"/>
              <a:gd name="connsiteX4" fmla="*/ 270262 w 270262"/>
              <a:gd name="connsiteY4" fmla="*/ 428176 h 428176"/>
              <a:gd name="connsiteX5" fmla="*/ 0 w 270262"/>
              <a:gd name="connsiteY5" fmla="*/ 428176 h 428176"/>
              <a:gd name="connsiteX6" fmla="*/ 0 w 270262"/>
              <a:gd name="connsiteY6" fmla="*/ 150948 h 428176"/>
              <a:gd name="connsiteX7" fmla="*/ 54477 w 270262"/>
              <a:gd name="connsiteY7" fmla="*/ 150948 h 4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62" h="428176">
                <a:moveTo>
                  <a:pt x="54477" y="0"/>
                </a:moveTo>
                <a:lnTo>
                  <a:pt x="213560" y="0"/>
                </a:lnTo>
                <a:lnTo>
                  <a:pt x="213560" y="150948"/>
                </a:lnTo>
                <a:lnTo>
                  <a:pt x="270262" y="150948"/>
                </a:lnTo>
                <a:lnTo>
                  <a:pt x="270262" y="428176"/>
                </a:lnTo>
                <a:lnTo>
                  <a:pt x="0" y="428176"/>
                </a:lnTo>
                <a:lnTo>
                  <a:pt x="0" y="150948"/>
                </a:lnTo>
                <a:lnTo>
                  <a:pt x="54477" y="150948"/>
                </a:lnTo>
                <a:close/>
              </a:path>
            </a:pathLst>
          </a:cu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05B0F3-FC69-5582-27F3-9786B23665DB}"/>
              </a:ext>
            </a:extLst>
          </p:cNvPr>
          <p:cNvGrpSpPr/>
          <p:nvPr/>
        </p:nvGrpSpPr>
        <p:grpSpPr>
          <a:xfrm>
            <a:off x="2804508" y="471513"/>
            <a:ext cx="7310887" cy="7283282"/>
            <a:chOff x="2337090" y="392927"/>
            <a:chExt cx="6092406" cy="606940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1122F8-C4D1-27CC-138F-9680D378E81C}"/>
                </a:ext>
              </a:extLst>
            </p:cNvPr>
            <p:cNvSpPr/>
            <p:nvPr/>
          </p:nvSpPr>
          <p:spPr>
            <a:xfrm>
              <a:off x="6507594" y="6064568"/>
              <a:ext cx="270262" cy="397760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152FAAE-0D14-7A7E-E461-7FB2A86EE9CE}"/>
                </a:ext>
              </a:extLst>
            </p:cNvPr>
            <p:cNvSpPr/>
            <p:nvPr/>
          </p:nvSpPr>
          <p:spPr>
            <a:xfrm>
              <a:off x="7516212" y="6092960"/>
              <a:ext cx="270262" cy="36936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FC5CE1-4097-85C1-C36B-42B404457BB0}"/>
                </a:ext>
              </a:extLst>
            </p:cNvPr>
            <p:cNvSpPr/>
            <p:nvPr/>
          </p:nvSpPr>
          <p:spPr>
            <a:xfrm>
              <a:off x="8165198" y="399836"/>
              <a:ext cx="264298" cy="399594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5CAB3E-094B-DB29-DE43-59F6A14CA677}"/>
                </a:ext>
              </a:extLst>
            </p:cNvPr>
            <p:cNvSpPr/>
            <p:nvPr/>
          </p:nvSpPr>
          <p:spPr>
            <a:xfrm>
              <a:off x="7518556" y="395670"/>
              <a:ext cx="270262" cy="410253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2F4E696-7F55-CE29-8B59-8E81381B4C5C}"/>
                </a:ext>
              </a:extLst>
            </p:cNvPr>
            <p:cNvSpPr/>
            <p:nvPr/>
          </p:nvSpPr>
          <p:spPr>
            <a:xfrm>
              <a:off x="6180701" y="392927"/>
              <a:ext cx="270262" cy="412996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905976-B981-0D29-7B36-D9C44874925E}"/>
                </a:ext>
              </a:extLst>
            </p:cNvPr>
            <p:cNvSpPr/>
            <p:nvPr/>
          </p:nvSpPr>
          <p:spPr>
            <a:xfrm>
              <a:off x="8087399" y="6092959"/>
              <a:ext cx="270262" cy="369367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66B16643-377F-1667-A96F-5D8886C03A50}"/>
                </a:ext>
              </a:extLst>
            </p:cNvPr>
            <p:cNvSpPr/>
            <p:nvPr/>
          </p:nvSpPr>
          <p:spPr>
            <a:xfrm rot="5400000">
              <a:off x="1085171" y="1780734"/>
              <a:ext cx="5933514" cy="3429676"/>
            </a:xfrm>
            <a:custGeom>
              <a:avLst/>
              <a:gdLst>
                <a:gd name="connsiteX0" fmla="*/ 0 w 5933514"/>
                <a:gd name="connsiteY0" fmla="*/ 3429676 h 3429676"/>
                <a:gd name="connsiteX1" fmla="*/ 0 w 5933514"/>
                <a:gd name="connsiteY1" fmla="*/ 504456 h 3429676"/>
                <a:gd name="connsiteX2" fmla="*/ 5580513 w 5933514"/>
                <a:gd name="connsiteY2" fmla="*/ 504456 h 3429676"/>
                <a:gd name="connsiteX3" fmla="*/ 5580513 w 5933514"/>
                <a:gd name="connsiteY3" fmla="*/ 270263 h 3429676"/>
                <a:gd name="connsiteX4" fmla="*/ 5529789 w 5933514"/>
                <a:gd name="connsiteY4" fmla="*/ 270263 h 3429676"/>
                <a:gd name="connsiteX5" fmla="*/ 5529789 w 5933514"/>
                <a:gd name="connsiteY5" fmla="*/ 0 h 3429676"/>
                <a:gd name="connsiteX6" fmla="*/ 5933514 w 5933514"/>
                <a:gd name="connsiteY6" fmla="*/ 0 h 3429676"/>
                <a:gd name="connsiteX7" fmla="*/ 5933514 w 5933514"/>
                <a:gd name="connsiteY7" fmla="*/ 270263 h 3429676"/>
                <a:gd name="connsiteX8" fmla="*/ 5786081 w 5933514"/>
                <a:gd name="connsiteY8" fmla="*/ 270263 h 3429676"/>
                <a:gd name="connsiteX9" fmla="*/ 5786081 w 5933514"/>
                <a:gd name="connsiteY9" fmla="*/ 504456 h 3429676"/>
                <a:gd name="connsiteX10" fmla="*/ 5792537 w 5933514"/>
                <a:gd name="connsiteY10" fmla="*/ 504456 h 3429676"/>
                <a:gd name="connsiteX11" fmla="*/ 5792537 w 5933514"/>
                <a:gd name="connsiteY11" fmla="*/ 3429676 h 34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33514" h="3429676">
                  <a:moveTo>
                    <a:pt x="0" y="3429676"/>
                  </a:moveTo>
                  <a:lnTo>
                    <a:pt x="0" y="504456"/>
                  </a:lnTo>
                  <a:lnTo>
                    <a:pt x="5580513" y="504456"/>
                  </a:lnTo>
                  <a:lnTo>
                    <a:pt x="5580513" y="270263"/>
                  </a:lnTo>
                  <a:lnTo>
                    <a:pt x="5529789" y="270263"/>
                  </a:lnTo>
                  <a:lnTo>
                    <a:pt x="5529789" y="0"/>
                  </a:lnTo>
                  <a:lnTo>
                    <a:pt x="5933514" y="0"/>
                  </a:lnTo>
                  <a:lnTo>
                    <a:pt x="5933514" y="270263"/>
                  </a:lnTo>
                  <a:lnTo>
                    <a:pt x="5786081" y="270263"/>
                  </a:lnTo>
                  <a:lnTo>
                    <a:pt x="5786081" y="504456"/>
                  </a:lnTo>
                  <a:lnTo>
                    <a:pt x="5792537" y="504456"/>
                  </a:lnTo>
                  <a:lnTo>
                    <a:pt x="5792537" y="3429676"/>
                  </a:lnTo>
                  <a:close/>
                </a:path>
              </a:pathLst>
            </a:cu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DE2E212-E7BE-13B7-AD09-9DB9445627D9}"/>
              </a:ext>
            </a:extLst>
          </p:cNvPr>
          <p:cNvSpPr txBox="1"/>
          <p:nvPr/>
        </p:nvSpPr>
        <p:spPr>
          <a:xfrm>
            <a:off x="7177450" y="55992"/>
            <a:ext cx="697627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VDD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40738B-5EA7-3362-71C9-C75AC1995057}"/>
              </a:ext>
            </a:extLst>
          </p:cNvPr>
          <p:cNvSpPr txBox="1"/>
          <p:nvPr/>
        </p:nvSpPr>
        <p:spPr>
          <a:xfrm>
            <a:off x="8775802" y="55992"/>
            <a:ext cx="697627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VDD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F3B086-9C67-5695-C4E9-A34F3E57F425}"/>
              </a:ext>
            </a:extLst>
          </p:cNvPr>
          <p:cNvSpPr txBox="1"/>
          <p:nvPr/>
        </p:nvSpPr>
        <p:spPr>
          <a:xfrm>
            <a:off x="9557591" y="55992"/>
            <a:ext cx="718466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GND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3DB465-45B4-78FF-9284-EA1CA3514949}"/>
              </a:ext>
            </a:extLst>
          </p:cNvPr>
          <p:cNvSpPr txBox="1"/>
          <p:nvPr/>
        </p:nvSpPr>
        <p:spPr>
          <a:xfrm>
            <a:off x="6357364" y="7714408"/>
            <a:ext cx="718466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GND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404BF2-7EC7-AB70-C2E3-03883E846DE2}"/>
              </a:ext>
            </a:extLst>
          </p:cNvPr>
          <p:cNvSpPr txBox="1"/>
          <p:nvPr/>
        </p:nvSpPr>
        <p:spPr>
          <a:xfrm>
            <a:off x="7606566" y="7714408"/>
            <a:ext cx="764953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VREF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2326CA-374E-E67C-7D58-D6FBD5D773B9}"/>
              </a:ext>
            </a:extLst>
          </p:cNvPr>
          <p:cNvSpPr txBox="1"/>
          <p:nvPr/>
        </p:nvSpPr>
        <p:spPr>
          <a:xfrm>
            <a:off x="8787517" y="7714408"/>
            <a:ext cx="697627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VDD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D61159-7F8C-6F0B-7257-1B4978F0698A}"/>
              </a:ext>
            </a:extLst>
          </p:cNvPr>
          <p:cNvSpPr txBox="1"/>
          <p:nvPr/>
        </p:nvSpPr>
        <p:spPr>
          <a:xfrm>
            <a:off x="9526803" y="7714633"/>
            <a:ext cx="810607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VREG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1568BF-6341-8CF5-D6A3-29BCAAEAA14C}"/>
              </a:ext>
            </a:extLst>
          </p:cNvPr>
          <p:cNvSpPr txBox="1"/>
          <p:nvPr/>
        </p:nvSpPr>
        <p:spPr>
          <a:xfrm>
            <a:off x="3589117" y="3556929"/>
            <a:ext cx="1781257" cy="10895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CL = 1pF</a:t>
            </a:r>
          </a:p>
          <a:p>
            <a:r>
              <a:rPr lang="en-US" altLang="ko-KR" sz="2160" b="1" dirty="0">
                <a:solidFill>
                  <a:srgbClr val="FF0000"/>
                </a:solidFill>
              </a:rPr>
              <a:t>12913um^2</a:t>
            </a:r>
          </a:p>
          <a:p>
            <a:r>
              <a:rPr lang="en-US" altLang="ko-KR" sz="2160" b="1" dirty="0">
                <a:solidFill>
                  <a:srgbClr val="FF0000"/>
                </a:solidFill>
              </a:rPr>
              <a:t>= 3,228.25 *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374568-7BBD-9F98-DEA7-6322E998DFAB}"/>
              </a:ext>
            </a:extLst>
          </p:cNvPr>
          <p:cNvSpPr txBox="1"/>
          <p:nvPr/>
        </p:nvSpPr>
        <p:spPr>
          <a:xfrm>
            <a:off x="0" y="31607"/>
            <a:ext cx="194187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층 </a:t>
            </a:r>
            <a:r>
              <a:rPr lang="en-US" altLang="ko-KR" sz="2000" dirty="0"/>
              <a:t>Metal</a:t>
            </a:r>
            <a:r>
              <a:rPr lang="ko-KR" altLang="en-US" sz="2000" dirty="0"/>
              <a:t> 표시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1325523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13994-BDF8-1659-A64A-4052439D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5C1F8F1B-E0C8-615D-625E-F4605DDBC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9AA896-48B9-9019-F5AD-9CA466ABEA40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출처</a:t>
            </a:r>
            <a:endParaRPr lang="en-US" altLang="ko-KR" sz="4000" dirty="0">
              <a:solidFill>
                <a:srgbClr val="7068F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FEA99-0EC6-6AD9-614E-9B3B668FF4EC}"/>
              </a:ext>
            </a:extLst>
          </p:cNvPr>
          <p:cNvSpPr txBox="1"/>
          <p:nvPr/>
        </p:nvSpPr>
        <p:spPr>
          <a:xfrm>
            <a:off x="504628" y="1917355"/>
            <a:ext cx="13621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SK </a:t>
            </a:r>
            <a:r>
              <a:rPr lang="en-US" altLang="ko-KR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hynix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“</a:t>
            </a:r>
            <a:r>
              <a:rPr lang="ko-KR" altLang="en-US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다마신</a:t>
            </a:r>
            <a:r>
              <a:rPr lang="ko-KR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구리 배선 방식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 </a:t>
            </a:r>
            <a:r>
              <a:rPr lang="ko-KR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알루미늄의 한계를 극복하다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.” </a:t>
            </a:r>
            <a:r>
              <a:rPr lang="en-US" altLang="ko-KR" sz="1600" b="0" i="1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SK </a:t>
            </a:r>
            <a:r>
              <a:rPr lang="en-US" altLang="ko-KR" sz="16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hynix</a:t>
            </a:r>
            <a:r>
              <a:rPr lang="en-US" altLang="ko-KR" sz="1600" b="0" i="1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News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2024, 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https://news.skhynix.co.kr/post/damascene-process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248F1-62F5-D727-89B5-594167400CB2}"/>
              </a:ext>
            </a:extLst>
          </p:cNvPr>
          <p:cNvSpPr txBox="1"/>
          <p:nvPr/>
        </p:nvSpPr>
        <p:spPr>
          <a:xfrm>
            <a:off x="504628" y="2644716"/>
            <a:ext cx="13871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SK </a:t>
            </a:r>
            <a:r>
              <a:rPr lang="en-US" altLang="ko-KR" dirty="0" err="1"/>
              <a:t>hynix</a:t>
            </a:r>
            <a:r>
              <a:rPr lang="en-US" altLang="ko-KR" dirty="0"/>
              <a:t>. (2024). </a:t>
            </a:r>
            <a:r>
              <a:rPr lang="ko-KR" altLang="en-US" dirty="0"/>
              <a:t>소자분리막</a:t>
            </a:r>
            <a:r>
              <a:rPr lang="en-US" altLang="ko-KR" dirty="0"/>
              <a:t>, </a:t>
            </a:r>
            <a:r>
              <a:rPr lang="ko-KR" altLang="en-US" dirty="0"/>
              <a:t>미세화 탈환을 위한 </a:t>
            </a:r>
            <a:r>
              <a:rPr lang="ko-KR" altLang="en-US" dirty="0" err="1"/>
              <a:t>참호막</a:t>
            </a:r>
            <a:r>
              <a:rPr lang="en-US" altLang="ko-KR" dirty="0"/>
              <a:t>(STI) </a:t>
            </a:r>
            <a:r>
              <a:rPr lang="ko-KR" altLang="en-US" dirty="0"/>
              <a:t>구축하기</a:t>
            </a:r>
            <a:r>
              <a:rPr lang="en-US" altLang="ko-KR" dirty="0"/>
              <a:t>. </a:t>
            </a:r>
            <a:r>
              <a:rPr lang="en-US" altLang="ko-K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https://news.skhynix.co.kr/post/device-isolation-membrane-miniaturization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EED86-BD51-6CF2-9945-8F7B895F2445}"/>
              </a:ext>
            </a:extLst>
          </p:cNvPr>
          <p:cNvSpPr txBox="1"/>
          <p:nvPr/>
        </p:nvSpPr>
        <p:spPr>
          <a:xfrm>
            <a:off x="504628" y="3372077"/>
            <a:ext cx="94872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SK </a:t>
            </a:r>
            <a:r>
              <a:rPr lang="en-US" altLang="ko-KR" dirty="0" err="1"/>
              <a:t>hynix</a:t>
            </a:r>
            <a:r>
              <a:rPr lang="en-US" altLang="ko-KR" dirty="0"/>
              <a:t>. (2024). </a:t>
            </a:r>
            <a:r>
              <a:rPr lang="ko-KR" altLang="en-US" dirty="0" err="1"/>
              <a:t>스페이서</a:t>
            </a:r>
            <a:r>
              <a:rPr lang="en-US" altLang="ko-KR" dirty="0"/>
              <a:t>(Spacer), </a:t>
            </a:r>
            <a:r>
              <a:rPr lang="ko-KR" altLang="en-US" dirty="0"/>
              <a:t>철갑을 두른 게이트</a:t>
            </a:r>
            <a:r>
              <a:rPr lang="en-US" altLang="ko-KR" dirty="0"/>
              <a:t>. 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https://news.skhynix.co.kr/post/spacer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1C55E3-3CC1-C0BB-F47F-75CB868E918D}"/>
              </a:ext>
            </a:extLst>
          </p:cNvPr>
          <p:cNvSpPr txBox="1"/>
          <p:nvPr/>
        </p:nvSpPr>
        <p:spPr>
          <a:xfrm>
            <a:off x="504628" y="4906685"/>
            <a:ext cx="10797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Zhen, Chen, et al. "A Study of MIMIM On-Chip Capacitor Using Cu/SiO2 Interconnect Technology." IEEE Microwave and Wireless Components Letters, vol. 12, no. 7, Ju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ly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2002, pp. 246-248C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58A46-C35C-EDF6-5D39-0C345E971EE6}"/>
              </a:ext>
            </a:extLst>
          </p:cNvPr>
          <p:cNvSpPr txBox="1"/>
          <p:nvPr/>
        </p:nvSpPr>
        <p:spPr>
          <a:xfrm>
            <a:off x="504628" y="4128340"/>
            <a:ext cx="731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chemeClr val="bg1">
                    <a:lumMod val="50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Jaeger, R. C. (2005). </a:t>
            </a:r>
            <a:r>
              <a:rPr lang="ko-KR" altLang="en-US" dirty="0"/>
              <a:t>반도체공정개론 </a:t>
            </a:r>
            <a:r>
              <a:rPr lang="en-US" altLang="ko-KR" dirty="0"/>
              <a:t>(</a:t>
            </a:r>
            <a:r>
              <a:rPr lang="ko-KR" altLang="en-US" dirty="0"/>
              <a:t>이상렬</a:t>
            </a:r>
            <a:r>
              <a:rPr lang="en-US" altLang="ko-KR" dirty="0"/>
              <a:t>, </a:t>
            </a:r>
            <a:r>
              <a:rPr lang="ko-KR" altLang="en-US" dirty="0" err="1"/>
              <a:t>명재민</a:t>
            </a:r>
            <a:r>
              <a:rPr lang="en-US" altLang="ko-KR" dirty="0"/>
              <a:t>, &amp; </a:t>
            </a:r>
            <a:r>
              <a:rPr lang="ko-KR" altLang="en-US" dirty="0" err="1"/>
              <a:t>윤일구</a:t>
            </a:r>
            <a:r>
              <a:rPr lang="en-US" altLang="ko-KR" dirty="0"/>
              <a:t>, Trans.). </a:t>
            </a:r>
            <a:r>
              <a:rPr lang="ko-KR" altLang="en-US" dirty="0"/>
              <a:t>교보문고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E299F-CA2F-2121-D7CF-AA07B7C8B709}"/>
              </a:ext>
            </a:extLst>
          </p:cNvPr>
          <p:cNvSpPr txBox="1"/>
          <p:nvPr/>
        </p:nvSpPr>
        <p:spPr>
          <a:xfrm>
            <a:off x="504628" y="5850580"/>
            <a:ext cx="12635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Gardes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., "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Thermo-mechanical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simulation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optimize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integration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of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BST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stacked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MIMIM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," 2016 17th International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Conference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Thermal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Mechanical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and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Multi-Physics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Simulation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and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Experiments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Microelectronics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and Microsystems (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EuroSimE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Montpellier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France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2016,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1-8.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1344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A1120F9-1A7E-1A73-22F7-2199E2FB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865" r="9092" b="8128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D3D64B5-37C1-E1FE-B3FE-C809805BB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566" y="3445970"/>
            <a:ext cx="5154123" cy="980143"/>
          </a:xfrm>
        </p:spPr>
        <p:txBody>
          <a:bodyPr lIns="0" tIns="0" rIns="0" bIns="0" rtlCol="0" anchor="b">
            <a:normAutofit/>
          </a:bodyPr>
          <a:lstStyle/>
          <a:p>
            <a:pPr algn="l" latinLnBrk="1"/>
            <a:r>
              <a:rPr lang="ko-KR" altLang="en-US" sz="5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후기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AC79B3-DCD3-FEB2-205A-215AA2260656}"/>
              </a:ext>
            </a:extLst>
          </p:cNvPr>
          <p:cNvSpPr/>
          <p:nvPr/>
        </p:nvSpPr>
        <p:spPr>
          <a:xfrm>
            <a:off x="447472" y="578796"/>
            <a:ext cx="1434830" cy="583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79C6E1D-A732-4922-E012-E5541C0A001D}"/>
              </a:ext>
            </a:extLst>
          </p:cNvPr>
          <p:cNvSpPr/>
          <p:nvPr/>
        </p:nvSpPr>
        <p:spPr>
          <a:xfrm>
            <a:off x="537391" y="3684859"/>
            <a:ext cx="666175" cy="666175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77D040E-4C85-FFD9-9483-FA8E52E41C6B}"/>
              </a:ext>
            </a:extLst>
          </p:cNvPr>
          <p:cNvSpPr/>
          <p:nvPr/>
        </p:nvSpPr>
        <p:spPr>
          <a:xfrm>
            <a:off x="634152" y="3693446"/>
            <a:ext cx="472652" cy="5836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+mj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4404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AD98-A099-FFA6-523F-790ADE91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F0B28A0-F57D-665A-4D4A-5B3D4310E780}"/>
              </a:ext>
            </a:extLst>
          </p:cNvPr>
          <p:cNvSpPr/>
          <p:nvPr/>
        </p:nvSpPr>
        <p:spPr>
          <a:xfrm>
            <a:off x="1942838" y="4771292"/>
            <a:ext cx="11866947" cy="28726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1544030-E1FD-EDFF-1A35-40E505CF6F7C}"/>
              </a:ext>
            </a:extLst>
          </p:cNvPr>
          <p:cNvSpPr/>
          <p:nvPr/>
        </p:nvSpPr>
        <p:spPr>
          <a:xfrm>
            <a:off x="1991727" y="1764499"/>
            <a:ext cx="11866143" cy="25338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3F858-F90B-9395-9586-F571D7E619A7}"/>
              </a:ext>
            </a:extLst>
          </p:cNvPr>
          <p:cNvSpPr txBox="1"/>
          <p:nvPr/>
        </p:nvSpPr>
        <p:spPr>
          <a:xfrm>
            <a:off x="815789" y="585693"/>
            <a:ext cx="3375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소감</a:t>
            </a:r>
            <a:endParaRPr lang="en-US" altLang="ko-KR" sz="6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D124AC-7D0C-936B-4624-D742EDD9649D}"/>
              </a:ext>
            </a:extLst>
          </p:cNvPr>
          <p:cNvGrpSpPr/>
          <p:nvPr/>
        </p:nvGrpSpPr>
        <p:grpSpPr>
          <a:xfrm>
            <a:off x="806235" y="2377312"/>
            <a:ext cx="953136" cy="1195974"/>
            <a:chOff x="729417" y="2042136"/>
            <a:chExt cx="953136" cy="119597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A9F6C4-5569-E97E-F714-15F673229991}"/>
                </a:ext>
              </a:extLst>
            </p:cNvPr>
            <p:cNvSpPr/>
            <p:nvPr/>
          </p:nvSpPr>
          <p:spPr>
            <a:xfrm>
              <a:off x="729417" y="2934702"/>
              <a:ext cx="943583" cy="277238"/>
            </a:xfrm>
            <a:prstGeom prst="roundRect">
              <a:avLst/>
            </a:prstGeom>
            <a:solidFill>
              <a:srgbClr val="C4C1FB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A4608F-2077-DF23-007F-A36C63597461}"/>
                </a:ext>
              </a:extLst>
            </p:cNvPr>
            <p:cNvSpPr txBox="1"/>
            <p:nvPr/>
          </p:nvSpPr>
          <p:spPr>
            <a:xfrm>
              <a:off x="729417" y="2884167"/>
              <a:ext cx="95313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노영찬</a:t>
              </a:r>
            </a:p>
          </p:txBody>
        </p:sp>
        <p:pic>
          <p:nvPicPr>
            <p:cNvPr id="19" name="Image 2" descr="preencoded.png">
              <a:extLst>
                <a:ext uri="{FF2B5EF4-FFF2-40B4-BE49-F238E27FC236}">
                  <a16:creationId xmlns:a16="http://schemas.microsoft.com/office/drawing/2014/main" id="{D9C864E5-947E-1B89-B864-3563C8C69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45" y="2042136"/>
              <a:ext cx="815861" cy="81586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597F64-A75B-0AE2-6A74-123B22E9D86C}"/>
              </a:ext>
            </a:extLst>
          </p:cNvPr>
          <p:cNvGrpSpPr/>
          <p:nvPr/>
        </p:nvGrpSpPr>
        <p:grpSpPr>
          <a:xfrm>
            <a:off x="815789" y="5277222"/>
            <a:ext cx="943583" cy="1172099"/>
            <a:chOff x="729261" y="3615950"/>
            <a:chExt cx="943583" cy="117209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D450BDE-D455-FECD-CE2E-0418557B408F}"/>
                </a:ext>
              </a:extLst>
            </p:cNvPr>
            <p:cNvSpPr/>
            <p:nvPr/>
          </p:nvSpPr>
          <p:spPr>
            <a:xfrm>
              <a:off x="729261" y="4473000"/>
              <a:ext cx="943583" cy="277238"/>
            </a:xfrm>
            <a:prstGeom prst="roundRect">
              <a:avLst/>
            </a:prstGeom>
            <a:solidFill>
              <a:srgbClr val="C4C1FB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74B876-40A7-0303-EE5B-86CF6E077C0D}"/>
                </a:ext>
              </a:extLst>
            </p:cNvPr>
            <p:cNvSpPr txBox="1"/>
            <p:nvPr/>
          </p:nvSpPr>
          <p:spPr>
            <a:xfrm>
              <a:off x="729416" y="4434106"/>
              <a:ext cx="94342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김무성</a:t>
              </a:r>
            </a:p>
          </p:txBody>
        </p:sp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9F01F47D-E053-B997-0303-A3E36D74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789" y="3615950"/>
              <a:ext cx="799817" cy="7998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32B4FD-EC59-B586-0EC4-EF19730DDD9B}"/>
              </a:ext>
            </a:extLst>
          </p:cNvPr>
          <p:cNvSpPr txBox="1"/>
          <p:nvPr/>
        </p:nvSpPr>
        <p:spPr>
          <a:xfrm>
            <a:off x="2128648" y="5268880"/>
            <a:ext cx="111642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회로도를 보고 7개의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transistor와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2개의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capacitor를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보고 어떻게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chip을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구성해야 되는지에 대한 막막한 마음만 가득했습니다. 하지만 차근차근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stick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diagram부터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layout의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기틀을 잡고,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design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rule를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통해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mask의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size를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결정하고 더 나아가 최소한의 면적을 이루기 위해 논문을 찾아보는 등 일련의 과정을 통해 완성도 있는 결과물을 만든 것 같아 상당히 기쁩니다. 수업 시간에 공정에 대하여 배울 때는 각 챕터를 끊어 배워서 각 공정의 연결성이 크게 부각되지는 않았지만 프로젝트를 진행하면서 특정 공정 때문에 원하는 공정을 사용하지 못하는 상황을 거치면서 공정은 연결성의 미학임을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깨달았습니다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프로젝트를 진행하면서 팀원들과 거의 매일 만나 의논하고 늦은 시간까지 모임을 진행하면서 많이 힘들었지만 팀원들과 이야기를 나누면서 어떠한 문제를 해결했던 경험은 정말 좋은 기억으로 남을 것 같습니다.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00186-1D96-3399-E047-50CA8153617D}"/>
              </a:ext>
            </a:extLst>
          </p:cNvPr>
          <p:cNvSpPr txBox="1"/>
          <p:nvPr/>
        </p:nvSpPr>
        <p:spPr>
          <a:xfrm>
            <a:off x="2128648" y="2334537"/>
            <a:ext cx="11695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600" dirty="0"/>
              <a:t>반도체 공정을 이론적으로만 배웠을 때는 별로 와닿지 않고, 이해하기 어려웠는데, 실제 회로에 대해 </a:t>
            </a:r>
            <a:r>
              <a:rPr lang="ko-KR" altLang="en-US" sz="1600" dirty="0" err="1"/>
              <a:t>layout을</a:t>
            </a:r>
            <a:r>
              <a:rPr lang="ko-KR" altLang="en-US" sz="1600" dirty="0"/>
              <a:t> 그리고, </a:t>
            </a:r>
            <a:r>
              <a:rPr lang="en-US" altLang="ko-KR" sz="1600" dirty="0"/>
              <a:t>M</a:t>
            </a:r>
            <a:r>
              <a:rPr lang="ko-KR" altLang="en-US" sz="1600" dirty="0" err="1"/>
              <a:t>etal</a:t>
            </a:r>
            <a:r>
              <a:rPr lang="ko-KR" altLang="en-US" sz="1600" dirty="0"/>
              <a:t> </a:t>
            </a:r>
            <a:r>
              <a:rPr lang="ko-KR" altLang="en-US" sz="1600" dirty="0" err="1"/>
              <a:t>layer를</a:t>
            </a:r>
            <a:r>
              <a:rPr lang="ko-KR" altLang="en-US" sz="1600" dirty="0"/>
              <a:t> 구상하고, 각각의 요소를 만들기 위한 공정을 결정하는 과정을 통해 반도체 공정에 대한 이해도가 더 높아진 것 같다. </a:t>
            </a:r>
            <a:r>
              <a:rPr lang="ko-KR" altLang="en-US" sz="1600" dirty="0" err="1"/>
              <a:t>schematic</a:t>
            </a:r>
            <a:r>
              <a:rPr lang="ko-KR" altLang="en-US" sz="1600" dirty="0"/>
              <a:t> 상태의 회로에서 </a:t>
            </a:r>
            <a:r>
              <a:rPr lang="ko-KR" altLang="en-US" sz="1600" dirty="0" err="1"/>
              <a:t>TR을</a:t>
            </a:r>
            <a:r>
              <a:rPr lang="ko-KR" altLang="en-US" sz="1600" dirty="0"/>
              <a:t> 깔아 작은 </a:t>
            </a:r>
            <a:r>
              <a:rPr lang="ko-KR" altLang="en-US" sz="1600" dirty="0" err="1"/>
              <a:t>Size의</a:t>
            </a:r>
            <a:r>
              <a:rPr lang="ko-KR" altLang="en-US" sz="1600" dirty="0"/>
              <a:t> 칩을 고안하는 과정은 결코 쉽지 않은 일이었다. 특히 두개의 </a:t>
            </a:r>
            <a:r>
              <a:rPr lang="ko-KR" altLang="en-US" sz="1600" dirty="0" err="1"/>
              <a:t>캐패시터를</a:t>
            </a:r>
            <a:r>
              <a:rPr lang="ko-KR" altLang="en-US" sz="1600" dirty="0"/>
              <a:t> 제한된 면적 안에 배치하기 위해 많은 고민을 하며 레이아웃 디자인에 대한 수정을 많이 했고, 그 과정이 험난했지만 이를 통해 회로와 레이아웃 전반에 대한 이해도가 많이 향상된 것 같다. </a:t>
            </a:r>
          </a:p>
          <a:p>
            <a:r>
              <a:rPr lang="ko-KR" altLang="en-US" sz="1600" dirty="0"/>
              <a:t>무엇보다 2주가 안되는 시간동안 함께 밤을 지새며 열심히 자기 </a:t>
            </a:r>
            <a:r>
              <a:rPr lang="ko-KR" altLang="en-US" sz="1600" dirty="0" err="1"/>
              <a:t>할일을</a:t>
            </a:r>
            <a:r>
              <a:rPr lang="ko-KR" altLang="en-US" sz="1600" dirty="0"/>
              <a:t> 묵묵히 해준 팀원들 덕분에 이번 프로젝트를 완료할 수 있었던 것 같다. </a:t>
            </a:r>
          </a:p>
        </p:txBody>
      </p:sp>
    </p:spTree>
    <p:extLst>
      <p:ext uri="{BB962C8B-B14F-4D97-AF65-F5344CB8AC3E}">
        <p14:creationId xmlns:p14="http://schemas.microsoft.com/office/powerpoint/2010/main" val="28458628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4B886-D965-6A27-71CE-B3FF2E30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46147E3-FC0C-4A47-28A9-31E6AFCFDE9F}"/>
              </a:ext>
            </a:extLst>
          </p:cNvPr>
          <p:cNvSpPr/>
          <p:nvPr/>
        </p:nvSpPr>
        <p:spPr>
          <a:xfrm>
            <a:off x="1942838" y="4771292"/>
            <a:ext cx="11866947" cy="28726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105E06-0516-A24D-8487-2B9546E345AC}"/>
              </a:ext>
            </a:extLst>
          </p:cNvPr>
          <p:cNvSpPr/>
          <p:nvPr/>
        </p:nvSpPr>
        <p:spPr>
          <a:xfrm>
            <a:off x="1991727" y="1764499"/>
            <a:ext cx="11866143" cy="25338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07AB1-421D-E72C-45CC-93E283DA3945}"/>
              </a:ext>
            </a:extLst>
          </p:cNvPr>
          <p:cNvSpPr txBox="1"/>
          <p:nvPr/>
        </p:nvSpPr>
        <p:spPr>
          <a:xfrm>
            <a:off x="815789" y="585693"/>
            <a:ext cx="3375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소감</a:t>
            </a:r>
            <a:endParaRPr lang="en-US" altLang="ko-KR" sz="6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C8B701-31BC-76A7-0127-A618E8F1AE5E}"/>
              </a:ext>
            </a:extLst>
          </p:cNvPr>
          <p:cNvGrpSpPr/>
          <p:nvPr/>
        </p:nvGrpSpPr>
        <p:grpSpPr>
          <a:xfrm>
            <a:off x="806235" y="2377312"/>
            <a:ext cx="953136" cy="1195974"/>
            <a:chOff x="729417" y="2042136"/>
            <a:chExt cx="953136" cy="119597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F81C9B8-D93C-9F5C-248C-0C6D6626C3C6}"/>
                </a:ext>
              </a:extLst>
            </p:cNvPr>
            <p:cNvSpPr/>
            <p:nvPr/>
          </p:nvSpPr>
          <p:spPr>
            <a:xfrm>
              <a:off x="729417" y="2934702"/>
              <a:ext cx="943583" cy="277238"/>
            </a:xfrm>
            <a:prstGeom prst="roundRect">
              <a:avLst/>
            </a:prstGeom>
            <a:solidFill>
              <a:srgbClr val="C4C1FB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F84954-7620-045B-2F0C-1D6058474539}"/>
                </a:ext>
              </a:extLst>
            </p:cNvPr>
            <p:cNvSpPr txBox="1"/>
            <p:nvPr/>
          </p:nvSpPr>
          <p:spPr>
            <a:xfrm>
              <a:off x="729417" y="2884167"/>
              <a:ext cx="95313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우상욱</a:t>
              </a:r>
            </a:p>
          </p:txBody>
        </p:sp>
        <p:pic>
          <p:nvPicPr>
            <p:cNvPr id="19" name="Image 2" descr="preencoded.png">
              <a:extLst>
                <a:ext uri="{FF2B5EF4-FFF2-40B4-BE49-F238E27FC236}">
                  <a16:creationId xmlns:a16="http://schemas.microsoft.com/office/drawing/2014/main" id="{7FCA2ABE-204F-B6E4-62B0-43C84FB8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45" y="2042136"/>
              <a:ext cx="815861" cy="81586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B85926-F28C-6900-BA7C-8A2825025615}"/>
              </a:ext>
            </a:extLst>
          </p:cNvPr>
          <p:cNvGrpSpPr/>
          <p:nvPr/>
        </p:nvGrpSpPr>
        <p:grpSpPr>
          <a:xfrm>
            <a:off x="815789" y="5277222"/>
            <a:ext cx="943583" cy="1172099"/>
            <a:chOff x="729261" y="3615950"/>
            <a:chExt cx="943583" cy="117209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C207A8D-00A9-A120-B2CE-4526EEB1769E}"/>
                </a:ext>
              </a:extLst>
            </p:cNvPr>
            <p:cNvSpPr/>
            <p:nvPr/>
          </p:nvSpPr>
          <p:spPr>
            <a:xfrm>
              <a:off x="729261" y="4473000"/>
              <a:ext cx="943583" cy="277238"/>
            </a:xfrm>
            <a:prstGeom prst="roundRect">
              <a:avLst/>
            </a:prstGeom>
            <a:solidFill>
              <a:srgbClr val="C4C1FB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7FE305-CBF4-FC77-33FB-0FA7B396AD9C}"/>
                </a:ext>
              </a:extLst>
            </p:cNvPr>
            <p:cNvSpPr txBox="1"/>
            <p:nvPr/>
          </p:nvSpPr>
          <p:spPr>
            <a:xfrm>
              <a:off x="729416" y="4434106"/>
              <a:ext cx="94342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한정호</a:t>
              </a:r>
            </a:p>
          </p:txBody>
        </p:sp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E195B758-6646-7E16-74D5-7C6F482C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789" y="3615950"/>
              <a:ext cx="799817" cy="79981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DD3824B-77A3-15ED-5953-EAEFFFA94BB8}"/>
              </a:ext>
            </a:extLst>
          </p:cNvPr>
          <p:cNvSpPr txBox="1"/>
          <p:nvPr/>
        </p:nvSpPr>
        <p:spPr>
          <a:xfrm>
            <a:off x="2315182" y="5299658"/>
            <a:ext cx="112305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600" dirty="0"/>
              <a:t>프로젝트를 처음 접했을 때는 주어진 회로를 어떻게 설계하고 제작해야 할지 두려운 마음이 들었습니다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차근차근 문제를 해결해 나가면서</a:t>
            </a:r>
            <a:r>
              <a:rPr lang="en-US" altLang="ko-KR" sz="1600" dirty="0"/>
              <a:t>, </a:t>
            </a:r>
            <a:r>
              <a:rPr lang="ko-KR" altLang="en-US" sz="1600" dirty="0"/>
              <a:t>이론적으로만 배웠던 각 공정들이 실제로는 하나의 유기적인 시스템으로 작동한다는 점을 깊이 깨달을 수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특정 공정을 선택했을 때 다른 공정에서 발생할 수 있는 문제를 직접 마주하고 이를 해결해 나가면서 공정 전반에 대한 이해도가 크게 향상되었습니다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가장 큰 어려움은 </a:t>
            </a:r>
            <a:r>
              <a:rPr lang="ko-KR" altLang="en-US" sz="1600" dirty="0" err="1"/>
              <a:t>캐패시터를</a:t>
            </a:r>
            <a:r>
              <a:rPr lang="ko-KR" altLang="en-US" sz="1600" dirty="0"/>
              <a:t> 효율적으로 배치하는 일이었습니다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위해 아이디어를 공유하고</a:t>
            </a:r>
            <a:r>
              <a:rPr lang="en-US" altLang="ko-KR" sz="1600" dirty="0"/>
              <a:t>, </a:t>
            </a:r>
            <a:r>
              <a:rPr lang="ko-KR" altLang="en-US" sz="1600" dirty="0"/>
              <a:t>실현 가능한지 검증하기 위해 논문을 찾아 연구했습니다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이러한 과정을 통해 문제 해결 능력을 키울 수 있었습니다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이번 프로젝트를 통해 이론이 실제 공정에서 어떻게 적용되는지 간접적으로 경험할 수 있었으며</a:t>
            </a:r>
            <a:r>
              <a:rPr lang="en-US" altLang="ko-KR" sz="1600" dirty="0"/>
              <a:t>, </a:t>
            </a:r>
            <a:r>
              <a:rPr lang="ko-KR" altLang="en-US" sz="1600" dirty="0"/>
              <a:t>공정 엔지니어로서 요구되는 통합적 사고의 중요성을 배웠습니다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 무엇보다 밤낮으로 함께 노력해준 팀원들 덕분에 프로젝트를 완성할 수 있었습니다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B8763-38AE-937D-62B2-7ABD5B643428}"/>
              </a:ext>
            </a:extLst>
          </p:cNvPr>
          <p:cNvSpPr txBox="1"/>
          <p:nvPr/>
        </p:nvSpPr>
        <p:spPr>
          <a:xfrm>
            <a:off x="2049121" y="2446555"/>
            <a:ext cx="118661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회로를 처음 받았을 때는 막막했고, 어떻게 시작해야 할지 갈피를 잡지 못했습니다. 하지만 팀원들과 함께 아이디어를 공유하며 문제를 하나씩 해결해 나가면서 과제를 무사히 끝마칠 수 있었습니다. 과제를 진행하는 동안 설계 과정에서 예상치 못한 문제들을 발견하고 이를 해결하기 위해 팀원들과 끊임없이 논의하며 협력의 중요성을 </a:t>
            </a:r>
            <a:r>
              <a:rPr lang="ko-KR" altLang="en-US" dirty="0" err="1"/>
              <a:t>깨달았습니다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이러한 과정을 통해 한 학기 동안 배운 공정 이론과 개념을 체계적으로 정리하고, 실제 공정 설계에 적용해 보는 소중한 경험을 할 수 있었습니다.</a:t>
            </a:r>
          </a:p>
          <a:p>
            <a:r>
              <a:rPr lang="ko-KR" altLang="en-US" dirty="0"/>
              <a:t>이번 프로젝트를 통해 반도체 공정에 대해 새롭게 생각해볼 수 있는 경험이 되었던 것 같습니다. </a:t>
            </a:r>
          </a:p>
        </p:txBody>
      </p:sp>
    </p:spTree>
    <p:extLst>
      <p:ext uri="{BB962C8B-B14F-4D97-AF65-F5344CB8AC3E}">
        <p14:creationId xmlns:p14="http://schemas.microsoft.com/office/powerpoint/2010/main" val="23002745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834EA0C-7654-E43B-C14B-D9CB3795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163" r="9092" b="17829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1207047" cy="82296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62C3D5D-0DEB-CEEC-4510-88CD01EBF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227" y="4364374"/>
            <a:ext cx="3306165" cy="1654846"/>
          </a:xfrm>
        </p:spPr>
        <p:txBody>
          <a:bodyPr lIns="0" tIns="0" rIns="0" bIns="0" rtlCol="0" anchor="b">
            <a:noAutofit/>
          </a:bodyPr>
          <a:lstStyle/>
          <a:p>
            <a:pPr algn="l" latinLnBrk="1"/>
            <a:r>
              <a:rPr lang="en-US" altLang="ko-KR" sz="9600" b="1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Q&amp;A</a:t>
            </a:r>
            <a:endParaRPr lang="ko-KR" altLang="en-US" sz="9600" b="1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66CDC-C58B-F26C-DC7C-2E578BF58B33}"/>
              </a:ext>
            </a:extLst>
          </p:cNvPr>
          <p:cNvSpPr/>
          <p:nvPr/>
        </p:nvSpPr>
        <p:spPr>
          <a:xfrm>
            <a:off x="447472" y="578796"/>
            <a:ext cx="1434830" cy="583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64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7A99A2-BD86-1C4A-876A-40FD02103E8A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3F72B-C353-796C-FD98-0935B02F30BA}"/>
              </a:ext>
            </a:extLst>
          </p:cNvPr>
          <p:cNvSpPr txBox="1"/>
          <p:nvPr/>
        </p:nvSpPr>
        <p:spPr>
          <a:xfrm>
            <a:off x="310812" y="794001"/>
            <a:ext cx="5748612" cy="121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RCA 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AFER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leaning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endParaRPr lang="en-US" altLang="ko-KR" sz="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 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수율을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올리기 위해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RCA Wafer Cleaning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 통해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WAFER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존재하는 이물질을 제거한다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18F9B-DCF4-C82E-FB32-7688D83E4D7F}"/>
              </a:ext>
            </a:extLst>
          </p:cNvPr>
          <p:cNvSpPr txBox="1"/>
          <p:nvPr/>
        </p:nvSpPr>
        <p:spPr>
          <a:xfrm>
            <a:off x="310812" y="156535"/>
            <a:ext cx="478872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1480" indent="-411480">
              <a:buAutoNum type="arabicPeriod"/>
            </a:pP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&lt;100&gt;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방향 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P-type WAFER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선택 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89DF22-6F86-4D61-C386-7C02D1CC5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548" y="387367"/>
            <a:ext cx="5877040" cy="37274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2FCAC-B398-6539-1FBF-1A9CFFEE0F07}"/>
              </a:ext>
            </a:extLst>
          </p:cNvPr>
          <p:cNvSpPr txBox="1"/>
          <p:nvPr/>
        </p:nvSpPr>
        <p:spPr>
          <a:xfrm>
            <a:off x="310812" y="4042919"/>
            <a:ext cx="73152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8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*P – </a:t>
            </a:r>
            <a:r>
              <a:rPr lang="ko-KR" altLang="en-US" dirty="0" err="1"/>
              <a:t>substrate</a:t>
            </a:r>
            <a:r>
              <a:rPr lang="ko-KR" altLang="en-US" dirty="0"/>
              <a:t> 기판 선택 이유 </a:t>
            </a:r>
          </a:p>
          <a:p>
            <a:r>
              <a:rPr lang="ko-KR" altLang="en-US" dirty="0"/>
              <a:t>공정으로 제작해야 할 회로에서 </a:t>
            </a:r>
            <a:r>
              <a:rPr lang="ko-KR" altLang="en-US" dirty="0" err="1"/>
              <a:t>Nmos가</a:t>
            </a:r>
            <a:r>
              <a:rPr lang="ko-KR" altLang="en-US" dirty="0"/>
              <a:t> 4개 </a:t>
            </a:r>
            <a:r>
              <a:rPr lang="ko-KR" altLang="en-US" dirty="0" err="1"/>
              <a:t>P_mos가</a:t>
            </a:r>
            <a:r>
              <a:rPr lang="ko-KR" altLang="en-US" dirty="0"/>
              <a:t> 3개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active영역을</a:t>
            </a:r>
            <a:r>
              <a:rPr lang="ko-KR" altLang="en-US" dirty="0"/>
              <a:t> 최소화하기 위해 선택하였다.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52E3B-ECCE-D58C-CC11-4A031925F62C}"/>
              </a:ext>
            </a:extLst>
          </p:cNvPr>
          <p:cNvSpPr txBox="1"/>
          <p:nvPr/>
        </p:nvSpPr>
        <p:spPr>
          <a:xfrm>
            <a:off x="310812" y="2367722"/>
            <a:ext cx="77429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8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*&lt;100&gt;</a:t>
            </a:r>
            <a:r>
              <a:rPr lang="ko-KR" altLang="en-US" dirty="0"/>
              <a:t>방향 </a:t>
            </a:r>
            <a:r>
              <a:rPr lang="en-US" altLang="ko-KR" dirty="0"/>
              <a:t>WAFER </a:t>
            </a:r>
            <a:r>
              <a:rPr lang="ko-KR" altLang="en-US" dirty="0"/>
              <a:t>선택이유</a:t>
            </a:r>
          </a:p>
          <a:p>
            <a:r>
              <a:rPr lang="ko-KR" altLang="en-US" dirty="0"/>
              <a:t>표면 원자 밀도 낮아 결함밀도가 적다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 산화 과정에서 더 적은 결함이 생성되어 소자의 신뢰성과 문턱전압 특성이 향상된다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Mobility</a:t>
            </a:r>
            <a:r>
              <a:rPr lang="ko-KR" altLang="en-US" dirty="0"/>
              <a:t>가 높다</a:t>
            </a:r>
            <a:endParaRPr lang="en-US" altLang="ko-KR" b="0" i="0" dirty="0">
              <a:effectLst/>
            </a:endParaRPr>
          </a:p>
          <a:p>
            <a:pPr algn="l"/>
            <a:r>
              <a:rPr lang="en-US" altLang="ko-KR" b="0" i="0" dirty="0">
                <a:effectLst/>
              </a:rPr>
              <a:t>-&gt; </a:t>
            </a:r>
            <a:r>
              <a:rPr lang="ko-KR" altLang="en-US" b="0" i="0" dirty="0">
                <a:effectLst/>
              </a:rPr>
              <a:t>전력 소자의 성능을 향상시킨다</a:t>
            </a:r>
            <a:r>
              <a:rPr lang="en-US" altLang="ko-KR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77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4F7C-F512-83A1-134D-F50117DB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FC60FE-DD2A-A36C-5094-FAC0A3A8C984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858891-9048-E14B-5428-0161F883A466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286F7-7E06-275A-6782-58509CA0FFD8}"/>
              </a:ext>
            </a:extLst>
          </p:cNvPr>
          <p:cNvSpPr txBox="1"/>
          <p:nvPr/>
        </p:nvSpPr>
        <p:spPr>
          <a:xfrm>
            <a:off x="235310" y="794000"/>
            <a:ext cx="9091571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ry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xidati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on</a:t>
            </a:r>
          </a:p>
          <a:p>
            <a:r>
              <a:rPr lang="ko-KR" altLang="en-US" sz="7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-SIO2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1100</a:t>
            </a:r>
            <a:r>
              <a:rPr lang="en-US" altLang="ko-KR" sz="1920" dirty="0">
                <a:latin typeface="Arial" panose="020B0604020202020204" pitchFamily="34" charset="0"/>
              </a:rPr>
              <a:t>°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8.98 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hr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조건 하에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xidation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0.4um 증착</a:t>
            </a:r>
            <a:endParaRPr lang="en-US" altLang="ko-KR" sz="1920" dirty="0">
              <a:latin typeface="Arial" panose="020B060402020202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5CC98-8342-D406-866D-890D29637B90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SIO2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0A686-7296-020E-AF01-91BCB0477AD8}"/>
              </a:ext>
            </a:extLst>
          </p:cNvPr>
          <p:cNvSpPr txBox="1"/>
          <p:nvPr/>
        </p:nvSpPr>
        <p:spPr>
          <a:xfrm>
            <a:off x="235309" y="1838543"/>
            <a:ext cx="731520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*Dry Oxidation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layer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MOSFET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</a:t>
            </a:r>
            <a:r>
              <a:rPr lang="ko-KR" altLang="en-US" sz="1680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ate로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사용되므로 고품질의 절연층이 필요하다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85218C-ABDF-F6EC-F0CA-795A94618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548" y="387367"/>
            <a:ext cx="5877040" cy="3727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4007B6-E32A-B291-7F45-FB58EAF2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706" y="368901"/>
            <a:ext cx="5907882" cy="37274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D6B4E3-7302-6485-7B70-A3E1880AC3E0}"/>
              </a:ext>
            </a:extLst>
          </p:cNvPr>
          <p:cNvSpPr txBox="1"/>
          <p:nvPr/>
        </p:nvSpPr>
        <p:spPr>
          <a:xfrm>
            <a:off x="310812" y="2646706"/>
            <a:ext cx="7315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8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*</a:t>
            </a:r>
            <a:r>
              <a:rPr lang="ko-KR" altLang="en-US" dirty="0" err="1"/>
              <a:t>아레니우스</a:t>
            </a:r>
            <a:r>
              <a:rPr lang="ko-KR" altLang="en-US" dirty="0"/>
              <a:t> 관계식</a:t>
            </a:r>
          </a:p>
          <a:p>
            <a:r>
              <a:rPr lang="en-US" altLang="ko-KR" dirty="0"/>
              <a:t>D = D₀ exp(-Eₐ / </a:t>
            </a:r>
            <a:r>
              <a:rPr lang="en-US" altLang="ko-KR" dirty="0" err="1"/>
              <a:t>kT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 = 1373 K </a:t>
            </a:r>
            <a:r>
              <a:rPr lang="ko-KR" altLang="en-US" dirty="0"/>
              <a:t>이므로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B/A = 0.168 </a:t>
            </a:r>
            <a:r>
              <a:rPr lang="en-US" altLang="ko-KR" dirty="0" err="1"/>
              <a:t>μm</a:t>
            </a:r>
            <a:r>
              <a:rPr lang="en-US" altLang="ko-KR" dirty="0"/>
              <a:t>/</a:t>
            </a:r>
            <a:r>
              <a:rPr lang="en-US" altLang="ko-KR" dirty="0" err="1"/>
              <a:t>hr</a:t>
            </a:r>
            <a:r>
              <a:rPr lang="en-US" altLang="ko-KR" dirty="0"/>
              <a:t>, B = 0.023 μm²/</a:t>
            </a:r>
            <a:r>
              <a:rPr lang="en-US" altLang="ko-KR" dirty="0" err="1"/>
              <a:t>hr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τ = Xᵢ² / B + Xᵢ / (B/A)</a:t>
            </a:r>
          </a:p>
          <a:p>
            <a:r>
              <a:rPr lang="ko-KR" altLang="en-US" dirty="0"/>
              <a:t>계산하면 </a:t>
            </a:r>
            <a:r>
              <a:rPr lang="en-US" altLang="ko-KR" dirty="0"/>
              <a:t>τ = 0.176 </a:t>
            </a:r>
            <a:r>
              <a:rPr lang="en-US" altLang="ko-KR" dirty="0" err="1"/>
              <a:t>hr</a:t>
            </a:r>
            <a:r>
              <a:rPr lang="en-US" altLang="ko-KR" dirty="0"/>
              <a:t>, X₀ = 0.4 </a:t>
            </a:r>
            <a:r>
              <a:rPr lang="en-US" altLang="ko-KR" dirty="0" err="1"/>
              <a:t>μm</a:t>
            </a:r>
            <a:r>
              <a:rPr lang="ko-KR" altLang="en-US" dirty="0"/>
              <a:t> 이므로</a:t>
            </a:r>
          </a:p>
          <a:p>
            <a:endParaRPr lang="ko-KR" altLang="en-US" dirty="0"/>
          </a:p>
          <a:p>
            <a:r>
              <a:rPr lang="en-US" altLang="ko-KR" dirty="0"/>
              <a:t>t = X₀ / B + X₀ / (B/A) - τ</a:t>
            </a:r>
          </a:p>
          <a:p>
            <a:r>
              <a:rPr lang="ko-KR" altLang="en-US" dirty="0"/>
              <a:t>계산하면 </a:t>
            </a:r>
            <a:r>
              <a:rPr lang="en-US" altLang="ko-KR" dirty="0"/>
              <a:t>t = 8.98 </a:t>
            </a:r>
            <a:r>
              <a:rPr lang="en-US" altLang="ko-KR" dirty="0" err="1"/>
              <a:t>hr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FB206-1225-3809-D917-2AB871A0B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C6C556-DE26-5F98-5E5C-6BE20807889F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86983C-823F-F0FE-FCB0-193FDD320075}"/>
              </a:ext>
            </a:extLst>
          </p:cNvPr>
          <p:cNvSpPr/>
          <p:nvPr/>
        </p:nvSpPr>
        <p:spPr>
          <a:xfrm>
            <a:off x="0" y="672208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B081C9-4810-5A33-661D-BF9C17E07220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1B4C6-E531-2796-28C4-31D1FA75EB92}"/>
              </a:ext>
            </a:extLst>
          </p:cNvPr>
          <p:cNvSpPr txBox="1"/>
          <p:nvPr/>
        </p:nvSpPr>
        <p:spPr>
          <a:xfrm>
            <a:off x="235310" y="794001"/>
            <a:ext cx="6665362" cy="116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LPCVD</a:t>
            </a:r>
          </a:p>
          <a:p>
            <a:r>
              <a:rPr lang="ko-KR" altLang="en-US" sz="7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-STI[Shallow Trench Isolation]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필요한 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보호층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형성을 위해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LPCVD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증착한다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7E483-0542-1B8E-4F4E-E5F303F7EE3C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SI3N4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E1A71-F4D6-BFB9-39EC-5B0C87A2469E}"/>
              </a:ext>
            </a:extLst>
          </p:cNvPr>
          <p:cNvSpPr txBox="1"/>
          <p:nvPr/>
        </p:nvSpPr>
        <p:spPr>
          <a:xfrm>
            <a:off x="310812" y="2344978"/>
            <a:ext cx="731520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*LPCVD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금속이 없는 상황에서 고품질의 보호층을 형성하기 위해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LPCVD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사용한다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332D58-52DB-0C5B-5A19-54E76DC468A8}"/>
              </a:ext>
            </a:extLst>
          </p:cNvPr>
          <p:cNvSpPr/>
          <p:nvPr/>
        </p:nvSpPr>
        <p:spPr>
          <a:xfrm>
            <a:off x="9826752" y="1024128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094A02-91A5-56A0-4718-6F1CCF5B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821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A27DE-D309-9259-2877-0F37C6CB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6CF039-1116-0A5A-16E9-FF64C699DBA5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94AAA-84F3-2F48-2AE6-3611AF0575AB}"/>
              </a:ext>
            </a:extLst>
          </p:cNvPr>
          <p:cNvSpPr/>
          <p:nvPr/>
        </p:nvSpPr>
        <p:spPr>
          <a:xfrm>
            <a:off x="0" y="672208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46FB9-6687-BC58-FF45-6855B7E5A416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5B86A1-8925-4140-7FFC-30F1799BDDD7}"/>
              </a:ext>
            </a:extLst>
          </p:cNvPr>
          <p:cNvSpPr/>
          <p:nvPr/>
        </p:nvSpPr>
        <p:spPr>
          <a:xfrm>
            <a:off x="0" y="6332722"/>
            <a:ext cx="14630400" cy="389358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EA53D-FA91-729B-CA0C-C105B68BC455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Photolithography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1E16A-C1B2-5F7E-76D2-4CFF73941CA1}"/>
              </a:ext>
            </a:extLst>
          </p:cNvPr>
          <p:cNvSpPr txBox="1"/>
          <p:nvPr/>
        </p:nvSpPr>
        <p:spPr>
          <a:xfrm>
            <a:off x="235310" y="806193"/>
            <a:ext cx="640933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Coating</a:t>
            </a:r>
          </a:p>
          <a:p>
            <a:r>
              <a:rPr lang="ko-KR" altLang="en-US" sz="7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-WAFER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균일한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Coating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후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SOFT BAKE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한다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D5A2-8B70-30E2-BF90-6B2BF2E52887}"/>
              </a:ext>
            </a:extLst>
          </p:cNvPr>
          <p:cNvSpPr txBox="1"/>
          <p:nvPr/>
        </p:nvSpPr>
        <p:spPr>
          <a:xfrm>
            <a:off x="235310" y="2194513"/>
            <a:ext cx="6799474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*SOFT BAKE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WAFER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사이의 접착력 향상과 화학적 성질 유지를 위해서 사용한다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D65423-C10F-FB11-840E-A3AE2219E1AF}"/>
              </a:ext>
            </a:extLst>
          </p:cNvPr>
          <p:cNvSpPr/>
          <p:nvPr/>
        </p:nvSpPr>
        <p:spPr>
          <a:xfrm>
            <a:off x="9826752" y="1024128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F7826B-094B-29B8-DBFC-EF4AE865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786A49-20ED-2355-4D4E-6AA6ABD1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282" y="353906"/>
            <a:ext cx="5936305" cy="36615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0960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B6092-D979-12C5-5C2F-6CFB1E147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310C1E-B314-C9ED-6009-91292034AC53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785FC4-5603-FBBE-8E20-ECB96681B60F}"/>
              </a:ext>
            </a:extLst>
          </p:cNvPr>
          <p:cNvSpPr/>
          <p:nvPr/>
        </p:nvSpPr>
        <p:spPr>
          <a:xfrm>
            <a:off x="0" y="672208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035DA7-959E-01D4-958E-68836F3FDD7B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6283B5-1BAD-DE40-9E83-579A650D558A}"/>
              </a:ext>
            </a:extLst>
          </p:cNvPr>
          <p:cNvSpPr/>
          <p:nvPr/>
        </p:nvSpPr>
        <p:spPr>
          <a:xfrm>
            <a:off x="3173854" y="6334137"/>
            <a:ext cx="5277155" cy="3893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E1E400-3C08-BD0C-1083-3E1BDEB04558}"/>
              </a:ext>
            </a:extLst>
          </p:cNvPr>
          <p:cNvSpPr/>
          <p:nvPr/>
        </p:nvSpPr>
        <p:spPr>
          <a:xfrm>
            <a:off x="10807614" y="6339328"/>
            <a:ext cx="3150257" cy="3893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CA6A1-4F90-FE5E-182A-5ECEA0F27BB5}"/>
              </a:ext>
            </a:extLst>
          </p:cNvPr>
          <p:cNvSpPr txBox="1"/>
          <p:nvPr/>
        </p:nvSpPr>
        <p:spPr>
          <a:xfrm>
            <a:off x="235310" y="794001"/>
            <a:ext cx="6848242" cy="116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Positive PR</a:t>
            </a:r>
          </a:p>
          <a:p>
            <a:r>
              <a:rPr lang="ko-KR" altLang="en-US" sz="7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-MASK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Projection printing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Expose Pattern -&gt; Develop 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진행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Pattern -&gt; HARD BAKE</a:t>
            </a:r>
            <a:endParaRPr lang="ko-KR" altLang="en-US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72EBA-C514-2482-4525-DD9CC4A7E75A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Photolithography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46149-3888-3FA5-FF8C-048AC6B68370}"/>
              </a:ext>
            </a:extLst>
          </p:cNvPr>
          <p:cNvSpPr txBox="1"/>
          <p:nvPr/>
        </p:nvSpPr>
        <p:spPr>
          <a:xfrm>
            <a:off x="235310" y="2132861"/>
            <a:ext cx="6848242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*HARD BAKE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목적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Develop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후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잔류 용매 제거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후속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 활용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4BC731-2954-1B57-D7CD-68D655987177}"/>
              </a:ext>
            </a:extLst>
          </p:cNvPr>
          <p:cNvSpPr/>
          <p:nvPr/>
        </p:nvSpPr>
        <p:spPr>
          <a:xfrm>
            <a:off x="10064300" y="896703"/>
            <a:ext cx="3586808" cy="2489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MASK</a:t>
            </a:r>
            <a:endParaRPr lang="ko-KR" altLang="en-US" sz="216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77ABB-2BE4-91BB-F597-36AB1B79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78328"/>
            <a:ext cx="5936306" cy="36615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5CEC1B-CF09-3346-7F1A-470832B7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282" y="433031"/>
            <a:ext cx="5936305" cy="36068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603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52F8-B482-0291-0094-C2BD41B3B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0A947A-4A29-3AE2-E1B3-17C183F60CC4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53AF4E-4EE6-5987-2136-F595B2B4AB41}"/>
              </a:ext>
            </a:extLst>
          </p:cNvPr>
          <p:cNvSpPr/>
          <p:nvPr/>
        </p:nvSpPr>
        <p:spPr>
          <a:xfrm>
            <a:off x="0" y="672208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080590-CDD9-4ACC-D89D-B40578582C06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3FD74-7859-1A93-722A-4DC5FD2431E2}"/>
              </a:ext>
            </a:extLst>
          </p:cNvPr>
          <p:cNvSpPr/>
          <p:nvPr/>
        </p:nvSpPr>
        <p:spPr>
          <a:xfrm>
            <a:off x="3173854" y="6334137"/>
            <a:ext cx="5277155" cy="3893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2CCE74-5C6C-CA08-FFC4-55BE41108134}"/>
              </a:ext>
            </a:extLst>
          </p:cNvPr>
          <p:cNvSpPr/>
          <p:nvPr/>
        </p:nvSpPr>
        <p:spPr>
          <a:xfrm>
            <a:off x="10807614" y="6339328"/>
            <a:ext cx="3150257" cy="3893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207D7-4E21-D886-C136-A35597535211}"/>
              </a:ext>
            </a:extLst>
          </p:cNvPr>
          <p:cNvSpPr txBox="1"/>
          <p:nvPr/>
        </p:nvSpPr>
        <p:spPr>
          <a:xfrm>
            <a:off x="235310" y="794001"/>
            <a:ext cx="6848242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Positive PR MASK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 Active layer</a:t>
            </a:r>
          </a:p>
          <a:p>
            <a:r>
              <a:rPr lang="ko-KR" altLang="en-US" sz="7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7A83D-5B13-C616-18E3-8A8BCC10CDFB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Photolithography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AD4810-2A1D-9DC3-43C1-E22E3F2CEA51}"/>
              </a:ext>
            </a:extLst>
          </p:cNvPr>
          <p:cNvGrpSpPr/>
          <p:nvPr/>
        </p:nvGrpSpPr>
        <p:grpSpPr>
          <a:xfrm>
            <a:off x="8740271" y="279534"/>
            <a:ext cx="5890129" cy="4729561"/>
            <a:chOff x="3233774" y="632242"/>
            <a:chExt cx="8320273" cy="60385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3C50A86-D29B-B98A-BE75-CECA6570AE93}"/>
                </a:ext>
              </a:extLst>
            </p:cNvPr>
            <p:cNvSpPr/>
            <p:nvPr/>
          </p:nvSpPr>
          <p:spPr>
            <a:xfrm>
              <a:off x="3245516" y="632242"/>
              <a:ext cx="7315200" cy="5593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D63AE64-4F52-E25D-E6CE-0B8B645C4A65}"/>
                </a:ext>
              </a:extLst>
            </p:cNvPr>
            <p:cNvCxnSpPr>
              <a:cxnSpLocks/>
            </p:cNvCxnSpPr>
            <p:nvPr/>
          </p:nvCxnSpPr>
          <p:spPr>
            <a:xfrm>
              <a:off x="3233774" y="6307871"/>
              <a:ext cx="7326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11D28-8ED4-2CDB-016E-4AB4D2DF0D6C}"/>
                </a:ext>
              </a:extLst>
            </p:cNvPr>
            <p:cNvSpPr txBox="1"/>
            <p:nvPr/>
          </p:nvSpPr>
          <p:spPr>
            <a:xfrm>
              <a:off x="6545553" y="6356419"/>
              <a:ext cx="953944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118um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BC660E-F6B5-FFD1-ED28-DEF0669BA1C5}"/>
                </a:ext>
              </a:extLst>
            </p:cNvPr>
            <p:cNvSpPr txBox="1"/>
            <p:nvPr/>
          </p:nvSpPr>
          <p:spPr>
            <a:xfrm>
              <a:off x="10675437" y="3157977"/>
              <a:ext cx="878610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100um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BAAC023-A242-3F4C-6889-8E34463E4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0243" y="655607"/>
              <a:ext cx="0" cy="558912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CDEB1C4-0561-C9BB-C2FA-76C2E4A10CB1}"/>
                </a:ext>
              </a:extLst>
            </p:cNvPr>
            <p:cNvSpPr/>
            <p:nvPr/>
          </p:nvSpPr>
          <p:spPr>
            <a:xfrm>
              <a:off x="6309578" y="1071714"/>
              <a:ext cx="1418577" cy="11951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845DBF-F375-5290-650E-5D118B4D53C7}"/>
                </a:ext>
              </a:extLst>
            </p:cNvPr>
            <p:cNvSpPr/>
            <p:nvPr/>
          </p:nvSpPr>
          <p:spPr>
            <a:xfrm>
              <a:off x="8511793" y="1071714"/>
              <a:ext cx="1418577" cy="11951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E8956F-5A18-DA50-54FF-CD53ED92FA19}"/>
                </a:ext>
              </a:extLst>
            </p:cNvPr>
            <p:cNvSpPr/>
            <p:nvPr/>
          </p:nvSpPr>
          <p:spPr>
            <a:xfrm>
              <a:off x="6309578" y="2868173"/>
              <a:ext cx="1418577" cy="271682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1CDC325-8030-1766-CF7D-A7637561B964}"/>
                </a:ext>
              </a:extLst>
            </p:cNvPr>
            <p:cNvSpPr/>
            <p:nvPr/>
          </p:nvSpPr>
          <p:spPr>
            <a:xfrm>
              <a:off x="8511793" y="2868173"/>
              <a:ext cx="951545" cy="271636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06205CA-9F1C-78B9-E640-BD7E8F2401C2}"/>
                </a:ext>
              </a:extLst>
            </p:cNvPr>
            <p:cNvCxnSpPr>
              <a:cxnSpLocks/>
            </p:cNvCxnSpPr>
            <p:nvPr/>
          </p:nvCxnSpPr>
          <p:spPr>
            <a:xfrm>
              <a:off x="6309578" y="989141"/>
              <a:ext cx="1418577" cy="46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B99F80-4047-93F9-9FB6-34918375155E}"/>
                </a:ext>
              </a:extLst>
            </p:cNvPr>
            <p:cNvSpPr txBox="1"/>
            <p:nvPr/>
          </p:nvSpPr>
          <p:spPr>
            <a:xfrm>
              <a:off x="6646281" y="634118"/>
              <a:ext cx="962233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29um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32A62BA-6C28-F908-3021-FA370FC59DA9}"/>
                </a:ext>
              </a:extLst>
            </p:cNvPr>
            <p:cNvCxnSpPr>
              <a:cxnSpLocks/>
            </p:cNvCxnSpPr>
            <p:nvPr/>
          </p:nvCxnSpPr>
          <p:spPr>
            <a:xfrm>
              <a:off x="8511793" y="989141"/>
              <a:ext cx="1418577" cy="46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B09050-079C-86F3-56B7-93432867D937}"/>
                </a:ext>
              </a:extLst>
            </p:cNvPr>
            <p:cNvSpPr txBox="1"/>
            <p:nvPr/>
          </p:nvSpPr>
          <p:spPr>
            <a:xfrm>
              <a:off x="8848496" y="634118"/>
              <a:ext cx="962233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29um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BBED9B3-3A2E-08D4-B35E-AE18BA7671A9}"/>
                </a:ext>
              </a:extLst>
            </p:cNvPr>
            <p:cNvCxnSpPr>
              <a:cxnSpLocks/>
            </p:cNvCxnSpPr>
            <p:nvPr/>
          </p:nvCxnSpPr>
          <p:spPr>
            <a:xfrm>
              <a:off x="6309578" y="2744804"/>
              <a:ext cx="1418577" cy="46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D15798-01C0-9272-FD93-7F4C8F0CA66C}"/>
                </a:ext>
              </a:extLst>
            </p:cNvPr>
            <p:cNvSpPr txBox="1"/>
            <p:nvPr/>
          </p:nvSpPr>
          <p:spPr>
            <a:xfrm>
              <a:off x="6646281" y="2423545"/>
              <a:ext cx="962233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29um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9F660F0-776F-0E9F-F956-EBEA065457DC}"/>
                </a:ext>
              </a:extLst>
            </p:cNvPr>
            <p:cNvCxnSpPr>
              <a:cxnSpLocks/>
            </p:cNvCxnSpPr>
            <p:nvPr/>
          </p:nvCxnSpPr>
          <p:spPr>
            <a:xfrm>
              <a:off x="8511793" y="2786060"/>
              <a:ext cx="951545" cy="46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AE7E86-2A6A-00BA-6F02-8BB8542C4E78}"/>
                </a:ext>
              </a:extLst>
            </p:cNvPr>
            <p:cNvSpPr txBox="1"/>
            <p:nvPr/>
          </p:nvSpPr>
          <p:spPr>
            <a:xfrm>
              <a:off x="8603498" y="2423545"/>
              <a:ext cx="962233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19um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33CE4A0E-8B01-47E1-A0D3-03C14F889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855" y="2868173"/>
              <a:ext cx="0" cy="271636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E3C58A-EB6F-E848-00B8-17CB22081639}"/>
                </a:ext>
              </a:extLst>
            </p:cNvPr>
            <p:cNvSpPr txBox="1"/>
            <p:nvPr/>
          </p:nvSpPr>
          <p:spPr>
            <a:xfrm>
              <a:off x="5522029" y="3877728"/>
              <a:ext cx="962233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51um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D8700B2-F2D5-7C85-CE3E-2156476B0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855" y="1089730"/>
              <a:ext cx="0" cy="115912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ACAD2D-7477-DA3D-3EAA-F809521BAB56}"/>
                </a:ext>
              </a:extLst>
            </p:cNvPr>
            <p:cNvSpPr txBox="1"/>
            <p:nvPr/>
          </p:nvSpPr>
          <p:spPr>
            <a:xfrm>
              <a:off x="5522028" y="1512308"/>
              <a:ext cx="962233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21um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56C3754-837C-98EB-A207-CFA33D8C3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8060" y="1086211"/>
              <a:ext cx="0" cy="115912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C941FE-2B3A-0BD8-A67A-48378B2B1686}"/>
                </a:ext>
              </a:extLst>
            </p:cNvPr>
            <p:cNvSpPr txBox="1"/>
            <p:nvPr/>
          </p:nvSpPr>
          <p:spPr>
            <a:xfrm>
              <a:off x="7751233" y="1508789"/>
              <a:ext cx="962233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21um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3F47583-41B6-17BA-5378-F590FFA8A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2266" y="2852333"/>
              <a:ext cx="0" cy="273220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A6F7B3-6E21-DD9C-2DB5-54DBF6D2824E}"/>
                </a:ext>
              </a:extLst>
            </p:cNvPr>
            <p:cNvSpPr txBox="1"/>
            <p:nvPr/>
          </p:nvSpPr>
          <p:spPr>
            <a:xfrm>
              <a:off x="7725441" y="3861889"/>
              <a:ext cx="962233" cy="31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51um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4BC585B-352B-4916-68AE-2F3AAFB5585A}"/>
              </a:ext>
            </a:extLst>
          </p:cNvPr>
          <p:cNvSpPr txBox="1"/>
          <p:nvPr/>
        </p:nvSpPr>
        <p:spPr>
          <a:xfrm>
            <a:off x="7382273" y="1833707"/>
            <a:ext cx="117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4D569C-2BF4-1068-D910-16CCE24D298C}"/>
              </a:ext>
            </a:extLst>
          </p:cNvPr>
          <p:cNvSpPr txBox="1"/>
          <p:nvPr/>
        </p:nvSpPr>
        <p:spPr>
          <a:xfrm>
            <a:off x="7179205" y="2173313"/>
            <a:ext cx="148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Active layer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08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0BB5F-A7A7-65D2-B493-75458F439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33253A-A9F5-4291-7FD4-BB9BAC8B6BE6}"/>
              </a:ext>
            </a:extLst>
          </p:cNvPr>
          <p:cNvSpPr/>
          <p:nvPr/>
        </p:nvSpPr>
        <p:spPr>
          <a:xfrm>
            <a:off x="1" y="6760187"/>
            <a:ext cx="13957867" cy="1581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CC1FDA-3C45-715D-6FA5-B3728E2B758C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1D8A9-C2AA-BD6A-B83F-3DC2647A7960}"/>
              </a:ext>
            </a:extLst>
          </p:cNvPr>
          <p:cNvSpPr/>
          <p:nvPr/>
        </p:nvSpPr>
        <p:spPr>
          <a:xfrm>
            <a:off x="1" y="6885684"/>
            <a:ext cx="13957867" cy="158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3B1B666-6036-F8D4-F5F0-A58ECD53E1A3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EB01563D-2571-3EC1-B72B-3BD52C05DE76}"/>
              </a:ext>
            </a:extLst>
          </p:cNvPr>
          <p:cNvSpPr/>
          <p:nvPr/>
        </p:nvSpPr>
        <p:spPr>
          <a:xfrm rot="10800000">
            <a:off x="-1" y="6644253"/>
            <a:ext cx="3173855" cy="878029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ACD71-D2F8-3D9C-3B28-DC6DBE8814DC}"/>
              </a:ext>
            </a:extLst>
          </p:cNvPr>
          <p:cNvSpPr/>
          <p:nvPr/>
        </p:nvSpPr>
        <p:spPr>
          <a:xfrm>
            <a:off x="-11803" y="6823704"/>
            <a:ext cx="932098" cy="722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5E0B208E-B54B-A146-CD1C-6ABAD254294A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8B628F-EA7D-BF96-2D73-E88240EE53B8}"/>
              </a:ext>
            </a:extLst>
          </p:cNvPr>
          <p:cNvSpPr/>
          <p:nvPr/>
        </p:nvSpPr>
        <p:spPr>
          <a:xfrm>
            <a:off x="14370828" y="6803881"/>
            <a:ext cx="259573" cy="76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26D5696D-0D22-56FA-FDF0-5C48941B381B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CCEEA-5EB1-C6E7-A6E9-3DED857F16A0}"/>
              </a:ext>
            </a:extLst>
          </p:cNvPr>
          <p:cNvSpPr/>
          <p:nvPr/>
        </p:nvSpPr>
        <p:spPr>
          <a:xfrm>
            <a:off x="3173854" y="6375882"/>
            <a:ext cx="5457295" cy="3893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598CDD-B3F5-FB1A-9074-632F86D02579}"/>
              </a:ext>
            </a:extLst>
          </p:cNvPr>
          <p:cNvSpPr/>
          <p:nvPr/>
        </p:nvSpPr>
        <p:spPr>
          <a:xfrm>
            <a:off x="10987754" y="6385593"/>
            <a:ext cx="2970113" cy="3893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7774B-D8E7-8E53-68DB-DA06B78B2126}"/>
              </a:ext>
            </a:extLst>
          </p:cNvPr>
          <p:cNvSpPr txBox="1"/>
          <p:nvPr/>
        </p:nvSpPr>
        <p:spPr>
          <a:xfrm>
            <a:off x="235310" y="794001"/>
            <a:ext cx="5629042" cy="116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7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 Rule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apered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구조를 얻기 위해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Wet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tch를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진행하였다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4BEB9-E933-8B5B-5186-47591D584B48}"/>
              </a:ext>
            </a:extLst>
          </p:cNvPr>
          <p:cNvSpPr txBox="1"/>
          <p:nvPr/>
        </p:nvSpPr>
        <p:spPr>
          <a:xfrm>
            <a:off x="310812" y="156535"/>
            <a:ext cx="44322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STI[Shallow Trench Isolation]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786122-E76C-8A08-6546-346497DF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3" y="2084435"/>
            <a:ext cx="4578155" cy="3893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321B30-9657-CF6D-5277-2DD4B58D8737}"/>
              </a:ext>
            </a:extLst>
          </p:cNvPr>
          <p:cNvSpPr/>
          <p:nvPr/>
        </p:nvSpPr>
        <p:spPr>
          <a:xfrm>
            <a:off x="9826752" y="1035926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D61549-2FB3-7ECD-1C61-B765BE02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C2B51A-A65C-2CA9-0554-4E4FBC04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84" y="383177"/>
            <a:ext cx="5936304" cy="3647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05265CF-9CCB-1A98-D604-8D621672AB29}"/>
              </a:ext>
            </a:extLst>
          </p:cNvPr>
          <p:cNvSpPr/>
          <p:nvPr/>
        </p:nvSpPr>
        <p:spPr>
          <a:xfrm rot="16200000">
            <a:off x="10207839" y="4288520"/>
            <a:ext cx="822002" cy="5273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F46D2F-FBB7-132E-0BDC-F2DFB30E763D}"/>
              </a:ext>
            </a:extLst>
          </p:cNvPr>
          <p:cNvSpPr txBox="1"/>
          <p:nvPr/>
        </p:nvSpPr>
        <p:spPr>
          <a:xfrm>
            <a:off x="11070037" y="4114800"/>
            <a:ext cx="33007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 단계별 층을 잘 보여주기 위해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active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영역 아래로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wafer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단면 잘라 본 모습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148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26E84-33D9-7429-F51F-FD78096C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9EEAF-BEA5-647A-4593-595556A4DDDA}"/>
              </a:ext>
            </a:extLst>
          </p:cNvPr>
          <p:cNvSpPr/>
          <p:nvPr/>
        </p:nvSpPr>
        <p:spPr>
          <a:xfrm>
            <a:off x="1" y="6760187"/>
            <a:ext cx="13957867" cy="1581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4B38FE-D3A2-E3AB-762A-B192648DA86B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2285EE-D2F0-8B3D-B3EA-40D660D821AB}"/>
              </a:ext>
            </a:extLst>
          </p:cNvPr>
          <p:cNvSpPr/>
          <p:nvPr/>
        </p:nvSpPr>
        <p:spPr>
          <a:xfrm>
            <a:off x="1" y="6885684"/>
            <a:ext cx="13957867" cy="158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53A06E9E-C403-6300-9D7A-E1651B466447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A01E1BA7-85FC-C5D9-9C10-A0FBDC44CE20}"/>
              </a:ext>
            </a:extLst>
          </p:cNvPr>
          <p:cNvSpPr/>
          <p:nvPr/>
        </p:nvSpPr>
        <p:spPr>
          <a:xfrm rot="10800000">
            <a:off x="-1" y="6644253"/>
            <a:ext cx="3173855" cy="878029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E7FC56-AE25-2BF5-74C8-CB27EB23047B}"/>
              </a:ext>
            </a:extLst>
          </p:cNvPr>
          <p:cNvSpPr/>
          <p:nvPr/>
        </p:nvSpPr>
        <p:spPr>
          <a:xfrm>
            <a:off x="-11803" y="6823704"/>
            <a:ext cx="932098" cy="722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CCD7504B-A271-D3BA-C1F4-3F8B63E1E240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C594D2-5C79-98C8-3A34-3073C1DA95C3}"/>
              </a:ext>
            </a:extLst>
          </p:cNvPr>
          <p:cNvSpPr/>
          <p:nvPr/>
        </p:nvSpPr>
        <p:spPr>
          <a:xfrm>
            <a:off x="14370828" y="6803881"/>
            <a:ext cx="259573" cy="76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39D164-3B9D-9421-0064-7CBF87CFE027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780EC-1871-9EAA-9005-78DA4A1E126C}"/>
              </a:ext>
            </a:extLst>
          </p:cNvPr>
          <p:cNvSpPr txBox="1"/>
          <p:nvPr/>
        </p:nvSpPr>
        <p:spPr>
          <a:xfrm>
            <a:off x="235311" y="794001"/>
            <a:ext cx="8395838" cy="116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Strip + Wet Etch for Oxide Under Cut</a:t>
            </a:r>
          </a:p>
          <a:p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Ashing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Strip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한다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Pad Oxide Under Cut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하기 위해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HF dip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방식 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Wet etch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75A9A9-8DFD-44CD-101E-599CB8F0751C}"/>
              </a:ext>
            </a:extLst>
          </p:cNvPr>
          <p:cNvSpPr txBox="1"/>
          <p:nvPr/>
        </p:nvSpPr>
        <p:spPr>
          <a:xfrm>
            <a:off x="310812" y="156535"/>
            <a:ext cx="44322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STI[Shallow Trench Isolation]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2685F-B7A9-F7D0-0E21-7DF84B04AE8A}"/>
              </a:ext>
            </a:extLst>
          </p:cNvPr>
          <p:cNvSpPr txBox="1"/>
          <p:nvPr/>
        </p:nvSpPr>
        <p:spPr>
          <a:xfrm>
            <a:off x="310812" y="3039503"/>
            <a:ext cx="4041732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*STI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목적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소자 간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Capacitance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최소화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소자 간 절연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누설 전류 방지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5FB82-16C7-DE93-CADB-DB15BBDE19C0}"/>
              </a:ext>
            </a:extLst>
          </p:cNvPr>
          <p:cNvSpPr txBox="1"/>
          <p:nvPr/>
        </p:nvSpPr>
        <p:spPr>
          <a:xfrm>
            <a:off x="310811" y="2023843"/>
            <a:ext cx="6249271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*STI</a:t>
            </a:r>
            <a:r>
              <a:rPr lang="ko-KR" altLang="en-US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이점</a:t>
            </a:r>
            <a:endParaRPr lang="en-US" altLang="ko-KR" sz="10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[Locos]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비교 시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Bird’s Beak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해결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 미세한 공정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[DTI]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비교 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 복잡성을 보완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생산성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비용에서 유리함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B7E5F3-E146-9F68-5440-37A1F1EC723C}"/>
              </a:ext>
            </a:extLst>
          </p:cNvPr>
          <p:cNvSpPr/>
          <p:nvPr/>
        </p:nvSpPr>
        <p:spPr>
          <a:xfrm>
            <a:off x="744751" y="6897874"/>
            <a:ext cx="2742161" cy="1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4237DE-293D-A8D7-BF65-0D8F9F03BB07}"/>
              </a:ext>
            </a:extLst>
          </p:cNvPr>
          <p:cNvSpPr/>
          <p:nvPr/>
        </p:nvSpPr>
        <p:spPr>
          <a:xfrm>
            <a:off x="8438371" y="6897874"/>
            <a:ext cx="2742161" cy="1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480689-ACB2-A88B-E511-370A95D00027}"/>
              </a:ext>
            </a:extLst>
          </p:cNvPr>
          <p:cNvSpPr/>
          <p:nvPr/>
        </p:nvSpPr>
        <p:spPr>
          <a:xfrm>
            <a:off x="13737230" y="6897874"/>
            <a:ext cx="700052" cy="14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2A79A-A59D-83C7-7775-8D65ABD22A8B}"/>
              </a:ext>
            </a:extLst>
          </p:cNvPr>
          <p:cNvSpPr txBox="1"/>
          <p:nvPr/>
        </p:nvSpPr>
        <p:spPr>
          <a:xfrm>
            <a:off x="310812" y="4051397"/>
            <a:ext cx="4041732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en-US" altLang="ko-KR" sz="1680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Ashing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란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Oxygen Plasma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사용하여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연소시킴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Wet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strip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대비 균일한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strip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가능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2F9E2-398A-258A-1328-73D4A50C984C}"/>
              </a:ext>
            </a:extLst>
          </p:cNvPr>
          <p:cNvSpPr txBox="1"/>
          <p:nvPr/>
        </p:nvSpPr>
        <p:spPr>
          <a:xfrm>
            <a:off x="310811" y="5083750"/>
            <a:ext cx="4149102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*HF[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불산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SiO2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효과적으로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수 있는 물질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2710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F90FAB35-6F96-ABF7-2892-F2AF3F7E7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84" y="633965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F110D9-FAC0-E1F0-A011-285DA91517A0}"/>
              </a:ext>
            </a:extLst>
          </p:cNvPr>
          <p:cNvSpPr txBox="1"/>
          <p:nvPr/>
        </p:nvSpPr>
        <p:spPr>
          <a:xfrm>
            <a:off x="1656748" y="597674"/>
            <a:ext cx="2910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팀소개</a:t>
            </a:r>
            <a:endParaRPr lang="en-US" altLang="ko-KR" sz="4000" dirty="0">
              <a:solidFill>
                <a:srgbClr val="7068F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4EA28E3-1CFE-46FD-D563-0E668097FD91}"/>
              </a:ext>
            </a:extLst>
          </p:cNvPr>
          <p:cNvSpPr/>
          <p:nvPr/>
        </p:nvSpPr>
        <p:spPr>
          <a:xfrm>
            <a:off x="921954" y="1447171"/>
            <a:ext cx="5020436" cy="32303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79F0FB-8B77-25DB-85F1-4936F9CB8676}"/>
              </a:ext>
            </a:extLst>
          </p:cNvPr>
          <p:cNvSpPr/>
          <p:nvPr/>
        </p:nvSpPr>
        <p:spPr>
          <a:xfrm>
            <a:off x="7281152" y="1396095"/>
            <a:ext cx="5203925" cy="32303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98D1AE-FE54-18CB-E322-84096A14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96" y="1389710"/>
            <a:ext cx="1956881" cy="19568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C32C5E-2746-564F-4092-7ACDF3982C41}"/>
              </a:ext>
            </a:extLst>
          </p:cNvPr>
          <p:cNvSpPr txBox="1"/>
          <p:nvPr/>
        </p:nvSpPr>
        <p:spPr>
          <a:xfrm>
            <a:off x="3260522" y="2789937"/>
            <a:ext cx="2071992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20201641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노영찬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BEE4E-6DC4-F3F8-B0DE-6316018DBDBC}"/>
              </a:ext>
            </a:extLst>
          </p:cNvPr>
          <p:cNvSpPr txBox="1"/>
          <p:nvPr/>
        </p:nvSpPr>
        <p:spPr>
          <a:xfrm>
            <a:off x="9486089" y="2789937"/>
            <a:ext cx="2071992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20202962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김무성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BBECC-2047-0614-1B9F-7A847448F163}"/>
              </a:ext>
            </a:extLst>
          </p:cNvPr>
          <p:cNvSpPr txBox="1"/>
          <p:nvPr/>
        </p:nvSpPr>
        <p:spPr>
          <a:xfrm>
            <a:off x="1006404" y="3331880"/>
            <a:ext cx="5429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Converting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schematic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stick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diagram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placement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and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structure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design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Layout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and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line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design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Top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view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and 3D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view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design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4E2C9-A8D4-58BD-922D-0141FB54178C}"/>
              </a:ext>
            </a:extLst>
          </p:cNvPr>
          <p:cNvSpPr/>
          <p:nvPr/>
        </p:nvSpPr>
        <p:spPr>
          <a:xfrm>
            <a:off x="1000949" y="5035322"/>
            <a:ext cx="5042031" cy="28971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5C4BDA-E1E4-BE1C-24AC-A045D168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96" y="4964527"/>
            <a:ext cx="1956881" cy="19568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6D259C-1A41-2FF0-9F3D-F264D9D8B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931" y="1470181"/>
            <a:ext cx="1956881" cy="19568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F763F-B16D-F73B-5802-9135CDDC44F9}"/>
              </a:ext>
            </a:extLst>
          </p:cNvPr>
          <p:cNvSpPr txBox="1"/>
          <p:nvPr/>
        </p:nvSpPr>
        <p:spPr>
          <a:xfrm>
            <a:off x="3182406" y="6311836"/>
            <a:ext cx="2071992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20203023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우상욱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B26359-EDFC-4AE0-FE6C-960978191FF8}"/>
              </a:ext>
            </a:extLst>
          </p:cNvPr>
          <p:cNvSpPr/>
          <p:nvPr/>
        </p:nvSpPr>
        <p:spPr>
          <a:xfrm>
            <a:off x="7315199" y="5034431"/>
            <a:ext cx="5169878" cy="28980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CCD0EDD-A125-A1E0-85DA-F38EF16B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71" y="4943728"/>
            <a:ext cx="1956881" cy="1956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12AEFB-0714-1D35-CB82-C19668E68677}"/>
              </a:ext>
            </a:extLst>
          </p:cNvPr>
          <p:cNvSpPr txBox="1"/>
          <p:nvPr/>
        </p:nvSpPr>
        <p:spPr>
          <a:xfrm>
            <a:off x="9664424" y="6311837"/>
            <a:ext cx="2071992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20202840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한정호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1DAE40-B144-6809-2088-63F15D88AF9B}"/>
              </a:ext>
            </a:extLst>
          </p:cNvPr>
          <p:cNvSpPr txBox="1"/>
          <p:nvPr/>
        </p:nvSpPr>
        <p:spPr>
          <a:xfrm>
            <a:off x="7315199" y="3427062"/>
            <a:ext cx="6560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 err="1"/>
              <a:t>Metalization</a:t>
            </a:r>
            <a:r>
              <a:rPr lang="ko-KR" altLang="en-US" dirty="0"/>
              <a:t> and </a:t>
            </a:r>
            <a:r>
              <a:rPr lang="ko-KR" altLang="en-US" dirty="0" err="1"/>
              <a:t>Device</a:t>
            </a:r>
            <a:r>
              <a:rPr lang="ko-KR" altLang="en-US" dirty="0"/>
              <a:t> </a:t>
            </a:r>
            <a:r>
              <a:rPr lang="ko-KR" altLang="en-US" dirty="0" err="1"/>
              <a:t>Process</a:t>
            </a:r>
            <a:r>
              <a:rPr lang="ko-KR" altLang="en-US" dirty="0"/>
              <a:t> </a:t>
            </a:r>
            <a:r>
              <a:rPr lang="ko-KR" altLang="en-US" dirty="0" err="1"/>
              <a:t>Flow</a:t>
            </a:r>
            <a:r>
              <a:rPr lang="ko-KR" altLang="en-US" dirty="0"/>
              <a:t> </a:t>
            </a:r>
            <a:r>
              <a:rPr lang="ko-KR" altLang="en-US" dirty="0" err="1"/>
              <a:t>Design</a:t>
            </a:r>
            <a:endParaRPr lang="ko-KR" altLang="en-US" dirty="0"/>
          </a:p>
          <a:p>
            <a:r>
              <a:rPr lang="ko-KR" altLang="en-US" dirty="0"/>
              <a:t>Circuit </a:t>
            </a:r>
            <a:r>
              <a:rPr lang="ko-KR" altLang="en-US" dirty="0" err="1"/>
              <a:t>Analysis</a:t>
            </a:r>
            <a:r>
              <a:rPr lang="ko-KR" altLang="en-US" dirty="0"/>
              <a:t> and </a:t>
            </a:r>
            <a:r>
              <a:rPr lang="ko-KR" altLang="en-US" dirty="0" err="1"/>
              <a:t>Cross-Section</a:t>
            </a:r>
            <a:r>
              <a:rPr lang="ko-KR" altLang="en-US" dirty="0"/>
              <a:t> </a:t>
            </a:r>
            <a:r>
              <a:rPr lang="ko-KR" altLang="en-US" dirty="0" err="1"/>
              <a:t>Verification</a:t>
            </a:r>
            <a:endParaRPr lang="ko-KR" altLang="en-US" dirty="0"/>
          </a:p>
          <a:p>
            <a:r>
              <a:rPr lang="ko-KR" altLang="en-US" dirty="0" err="1"/>
              <a:t>Front-End</a:t>
            </a:r>
            <a:r>
              <a:rPr lang="ko-KR" altLang="en-US" dirty="0"/>
              <a:t>  </a:t>
            </a:r>
            <a:r>
              <a:rPr lang="ko-KR" altLang="en-US" dirty="0" err="1"/>
              <a:t>Mask</a:t>
            </a:r>
            <a:r>
              <a:rPr lang="ko-KR" altLang="en-US" dirty="0"/>
              <a:t> </a:t>
            </a:r>
            <a:r>
              <a:rPr lang="ko-KR" altLang="en-US" dirty="0" err="1"/>
              <a:t>Fabrication</a:t>
            </a:r>
            <a:r>
              <a:rPr lang="ko-KR" altLang="en-US" dirty="0"/>
              <a:t> and </a:t>
            </a:r>
            <a:r>
              <a:rPr lang="ko-KR" altLang="en-US" dirty="0" err="1"/>
              <a:t>Design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0B028-F66E-A191-068C-7B3C3D77BAA9}"/>
              </a:ext>
            </a:extLst>
          </p:cNvPr>
          <p:cNvSpPr txBox="1"/>
          <p:nvPr/>
        </p:nvSpPr>
        <p:spPr>
          <a:xfrm>
            <a:off x="1018038" y="6839890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 err="1"/>
              <a:t>Metalization</a:t>
            </a:r>
            <a:r>
              <a:rPr lang="ko-KR" altLang="en-US" dirty="0"/>
              <a:t> and </a:t>
            </a:r>
            <a:r>
              <a:rPr lang="ko-KR" altLang="en-US" dirty="0" err="1"/>
              <a:t>Device</a:t>
            </a:r>
            <a:r>
              <a:rPr lang="ko-KR" altLang="en-US" dirty="0"/>
              <a:t> </a:t>
            </a:r>
            <a:r>
              <a:rPr lang="ko-KR" altLang="en-US" dirty="0" err="1"/>
              <a:t>Process</a:t>
            </a:r>
            <a:r>
              <a:rPr lang="ko-KR" altLang="en-US" dirty="0"/>
              <a:t> </a:t>
            </a:r>
            <a:r>
              <a:rPr lang="ko-KR" altLang="en-US" dirty="0" err="1"/>
              <a:t>Flow</a:t>
            </a:r>
            <a:r>
              <a:rPr lang="ko-KR" altLang="en-US" dirty="0"/>
              <a:t> </a:t>
            </a:r>
            <a:r>
              <a:rPr lang="ko-KR" altLang="en-US" dirty="0" err="1"/>
              <a:t>Design</a:t>
            </a:r>
            <a:endParaRPr lang="ko-KR" altLang="en-US" dirty="0"/>
          </a:p>
          <a:p>
            <a:r>
              <a:rPr lang="ko-KR" altLang="en-US" dirty="0" err="1"/>
              <a:t>Metalization</a:t>
            </a:r>
            <a:r>
              <a:rPr lang="ko-KR" altLang="en-US" dirty="0"/>
              <a:t> </a:t>
            </a:r>
            <a:r>
              <a:rPr lang="ko-KR" altLang="en-US" dirty="0" err="1"/>
              <a:t>Mask</a:t>
            </a:r>
            <a:r>
              <a:rPr lang="ko-KR" altLang="en-US" dirty="0"/>
              <a:t> </a:t>
            </a:r>
            <a:r>
              <a:rPr lang="ko-KR" altLang="en-US" dirty="0" err="1"/>
              <a:t>Design</a:t>
            </a:r>
            <a:endParaRPr lang="ko-KR" altLang="en-US" dirty="0"/>
          </a:p>
          <a:p>
            <a:r>
              <a:rPr lang="ko-KR" altLang="en-US" dirty="0" err="1"/>
              <a:t>Layout</a:t>
            </a:r>
            <a:r>
              <a:rPr lang="ko-KR" altLang="en-US" dirty="0"/>
              <a:t> </a:t>
            </a:r>
            <a:r>
              <a:rPr lang="ko-KR" altLang="en-US" dirty="0" err="1"/>
              <a:t>Verification</a:t>
            </a:r>
            <a:r>
              <a:rPr lang="ko-KR" altLang="en-US" dirty="0"/>
              <a:t> and </a:t>
            </a:r>
            <a:r>
              <a:rPr lang="ko-KR" altLang="en-US" dirty="0" err="1"/>
              <a:t>Assistance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ED4D1-B55F-C691-54E6-7563F4491197}"/>
              </a:ext>
            </a:extLst>
          </p:cNvPr>
          <p:cNvSpPr txBox="1"/>
          <p:nvPr/>
        </p:nvSpPr>
        <p:spPr>
          <a:xfrm>
            <a:off x="7544502" y="6462904"/>
            <a:ext cx="4342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ko-KR" dirty="0"/>
          </a:p>
          <a:p>
            <a:r>
              <a:rPr lang="ko-KR" altLang="ko-KR" dirty="0"/>
              <a:t>All </a:t>
            </a:r>
            <a:r>
              <a:rPr lang="ko-KR" altLang="ko-KR" dirty="0" err="1"/>
              <a:t>Process</a:t>
            </a:r>
            <a:r>
              <a:rPr lang="ko-KR" altLang="ko-KR" dirty="0"/>
              <a:t> </a:t>
            </a:r>
            <a:r>
              <a:rPr lang="en-US" altLang="ko-KR" dirty="0"/>
              <a:t>Flow </a:t>
            </a:r>
            <a:r>
              <a:rPr lang="ko-KR" altLang="ko-KR" dirty="0" err="1"/>
              <a:t>Design</a:t>
            </a:r>
            <a:endParaRPr lang="ko-KR" altLang="ko-KR" dirty="0"/>
          </a:p>
          <a:p>
            <a:r>
              <a:rPr lang="ko-KR" altLang="ko-KR" dirty="0"/>
              <a:t>All </a:t>
            </a:r>
            <a:r>
              <a:rPr lang="ko-KR" altLang="ko-KR" dirty="0" err="1"/>
              <a:t>Process</a:t>
            </a:r>
            <a:r>
              <a:rPr lang="ko-KR" altLang="ko-KR" dirty="0"/>
              <a:t> </a:t>
            </a:r>
            <a:r>
              <a:rPr lang="ko-KR" altLang="ko-KR" dirty="0" err="1"/>
              <a:t>Verification</a:t>
            </a:r>
            <a:endParaRPr lang="ko-KR" altLang="ko-KR" dirty="0"/>
          </a:p>
          <a:p>
            <a:r>
              <a:rPr lang="ko-KR" altLang="ko-KR" dirty="0" err="1"/>
              <a:t>Cross-Section</a:t>
            </a:r>
            <a:r>
              <a:rPr lang="ko-KR" altLang="ko-KR" dirty="0"/>
              <a:t> </a:t>
            </a:r>
            <a:r>
              <a:rPr lang="ko-KR" altLang="ko-KR" dirty="0" err="1"/>
              <a:t>View</a:t>
            </a:r>
            <a:r>
              <a:rPr lang="ko-KR" altLang="ko-KR" dirty="0"/>
              <a:t> </a:t>
            </a:r>
            <a:r>
              <a:rPr lang="en-US" altLang="ko-KR" dirty="0"/>
              <a:t>Design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22566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700C-5422-7A24-24A8-20D45E6C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A80C396B-29EE-446A-6CEB-A6931A5D2AB1}"/>
              </a:ext>
            </a:extLst>
          </p:cNvPr>
          <p:cNvSpPr/>
          <p:nvPr/>
        </p:nvSpPr>
        <p:spPr>
          <a:xfrm>
            <a:off x="2832583" y="6135944"/>
            <a:ext cx="6426818" cy="82923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D4D6E9-F1E2-578C-A0F8-D215B8B10BC1}"/>
              </a:ext>
            </a:extLst>
          </p:cNvPr>
          <p:cNvSpPr/>
          <p:nvPr/>
        </p:nvSpPr>
        <p:spPr>
          <a:xfrm>
            <a:off x="1" y="6760187"/>
            <a:ext cx="13957867" cy="1581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299E5A-B0DA-62C6-15F8-3DFE336A9B64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AA5719-91C5-4280-E9BB-AF4F029D527B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E46AC89F-1838-0267-2F10-7D9086FD6237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EFB06E82-D145-E023-5697-568953230A9F}"/>
              </a:ext>
            </a:extLst>
          </p:cNvPr>
          <p:cNvSpPr/>
          <p:nvPr/>
        </p:nvSpPr>
        <p:spPr>
          <a:xfrm rot="10800000">
            <a:off x="-2" y="6553575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318E6A-F840-4256-1EB4-9C6F5F2C47B1}"/>
              </a:ext>
            </a:extLst>
          </p:cNvPr>
          <p:cNvSpPr/>
          <p:nvPr/>
        </p:nvSpPr>
        <p:spPr>
          <a:xfrm>
            <a:off x="-11803" y="6800107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03D43D-8190-42DA-0938-329871F509F4}"/>
              </a:ext>
            </a:extLst>
          </p:cNvPr>
          <p:cNvSpPr/>
          <p:nvPr/>
        </p:nvSpPr>
        <p:spPr>
          <a:xfrm>
            <a:off x="14382626" y="6474113"/>
            <a:ext cx="259573" cy="7293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E4DF08FD-3BB0-293F-AB61-BBA371447F75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426858-4DFF-D014-CC08-FDE094550B33}"/>
              </a:ext>
            </a:extLst>
          </p:cNvPr>
          <p:cNvSpPr/>
          <p:nvPr/>
        </p:nvSpPr>
        <p:spPr>
          <a:xfrm>
            <a:off x="14370828" y="6803881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28B9B90B-9E6A-D37D-2E5D-0052EC8E3395}"/>
              </a:ext>
            </a:extLst>
          </p:cNvPr>
          <p:cNvSpPr/>
          <p:nvPr/>
        </p:nvSpPr>
        <p:spPr>
          <a:xfrm>
            <a:off x="10681710" y="6168341"/>
            <a:ext cx="3689117" cy="60374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C0F3C98-CDE5-CA08-4F19-9D5BB1DAF9CE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89A5B8-CD03-3AE3-5FD9-6BE1DA9FE5EB}"/>
              </a:ext>
            </a:extLst>
          </p:cNvPr>
          <p:cNvSpPr/>
          <p:nvPr/>
        </p:nvSpPr>
        <p:spPr>
          <a:xfrm>
            <a:off x="14347231" y="6578173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FD81C5-8C80-A0AF-07AA-CE51C36700D4}"/>
              </a:ext>
            </a:extLst>
          </p:cNvPr>
          <p:cNvSpPr/>
          <p:nvPr/>
        </p:nvSpPr>
        <p:spPr>
          <a:xfrm>
            <a:off x="13957868" y="6490826"/>
            <a:ext cx="648936" cy="4902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55837-D698-66B9-C94F-E1BBE81C2642}"/>
              </a:ext>
            </a:extLst>
          </p:cNvPr>
          <p:cNvSpPr txBox="1"/>
          <p:nvPr/>
        </p:nvSpPr>
        <p:spPr>
          <a:xfrm>
            <a:off x="235310" y="797972"/>
            <a:ext cx="7823602" cy="116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Linear Oxidation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Dry Oxidation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Linear Oxidation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후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LPCVD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공정에서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Teos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사용하여 균일하게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BF621-35A7-A60C-9D67-2F83244FDB6A}"/>
              </a:ext>
            </a:extLst>
          </p:cNvPr>
          <p:cNvSpPr txBox="1"/>
          <p:nvPr/>
        </p:nvSpPr>
        <p:spPr>
          <a:xfrm>
            <a:off x="310812" y="156535"/>
            <a:ext cx="44322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STI[Shallow Trench Isolation]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6AE9F-CB04-2D1E-CD5D-514F3854792A}"/>
              </a:ext>
            </a:extLst>
          </p:cNvPr>
          <p:cNvSpPr txBox="1"/>
          <p:nvPr/>
        </p:nvSpPr>
        <p:spPr>
          <a:xfrm>
            <a:off x="310812" y="2076281"/>
            <a:ext cx="782360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*Dry oxidation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이점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STI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구조에서 요구되는 정밀한 두께 제어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효과적 </a:t>
            </a:r>
            <a:r>
              <a:rPr lang="ko-KR" altLang="en-US" sz="1680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절연를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위해 사용한다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F8652D-6A76-B468-AF85-0B7BC096BF99}"/>
              </a:ext>
            </a:extLst>
          </p:cNvPr>
          <p:cNvSpPr txBox="1"/>
          <p:nvPr/>
        </p:nvSpPr>
        <p:spPr>
          <a:xfrm>
            <a:off x="310812" y="3002017"/>
            <a:ext cx="782360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*LPCVD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이점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우수한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Step Coverage - &gt; STI </a:t>
            </a:r>
            <a:r>
              <a:rPr lang="ko-KR" altLang="en-US" sz="1680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트렌치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구조에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균일하게 채울 수 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5C879-90FE-7AA7-B27E-97E11992A32B}"/>
              </a:ext>
            </a:extLst>
          </p:cNvPr>
          <p:cNvSpPr txBox="1"/>
          <p:nvPr/>
        </p:nvSpPr>
        <p:spPr>
          <a:xfrm>
            <a:off x="310812" y="3800868"/>
            <a:ext cx="782360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*TEOS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이점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 물질 대비 독성 적음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균일성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높음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불순물 생성 감소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우수한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Step Coverage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45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F987A-9C3E-2C4D-26F4-640F9E21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28AD55-95EE-5460-24E4-4E95148ED6FD}"/>
              </a:ext>
            </a:extLst>
          </p:cNvPr>
          <p:cNvSpPr/>
          <p:nvPr/>
        </p:nvSpPr>
        <p:spPr>
          <a:xfrm>
            <a:off x="1" y="6760187"/>
            <a:ext cx="13957867" cy="1581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8D8869-29A4-B1D0-3DD0-A3A952228B41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FD0ADC-887B-AE56-7959-FC5182B9BBCF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2894381-4545-E889-BB23-5CCB04ED3DCD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14ED96A-C015-D32E-B8C7-86709DF2BAF1}"/>
              </a:ext>
            </a:extLst>
          </p:cNvPr>
          <p:cNvSpPr/>
          <p:nvPr/>
        </p:nvSpPr>
        <p:spPr>
          <a:xfrm rot="10800000">
            <a:off x="-2" y="6553575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D678F6-86E8-8B6D-4A49-D2CA5947F000}"/>
              </a:ext>
            </a:extLst>
          </p:cNvPr>
          <p:cNvSpPr/>
          <p:nvPr/>
        </p:nvSpPr>
        <p:spPr>
          <a:xfrm>
            <a:off x="-11803" y="6800107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D8A5DC-D0F2-79FE-44F1-4904F4B652F6}"/>
              </a:ext>
            </a:extLst>
          </p:cNvPr>
          <p:cNvSpPr/>
          <p:nvPr/>
        </p:nvSpPr>
        <p:spPr>
          <a:xfrm>
            <a:off x="14382626" y="6474113"/>
            <a:ext cx="259573" cy="7293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7A84BFB-1480-1EAA-215F-14F07E977C52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959345-40F4-58A2-57FD-AF020C15BBE7}"/>
              </a:ext>
            </a:extLst>
          </p:cNvPr>
          <p:cNvSpPr/>
          <p:nvPr/>
        </p:nvSpPr>
        <p:spPr>
          <a:xfrm>
            <a:off x="14370828" y="6803881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BC3F970-7EED-B9B0-A59F-0C02C30F4C2C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6D70B8-8F7B-96F1-B193-76AAF669193F}"/>
              </a:ext>
            </a:extLst>
          </p:cNvPr>
          <p:cNvSpPr/>
          <p:nvPr/>
        </p:nvSpPr>
        <p:spPr>
          <a:xfrm>
            <a:off x="14347231" y="6578173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026DC0-DD82-66EF-2223-52E583A6EED4}"/>
              </a:ext>
            </a:extLst>
          </p:cNvPr>
          <p:cNvSpPr/>
          <p:nvPr/>
        </p:nvSpPr>
        <p:spPr>
          <a:xfrm>
            <a:off x="13957868" y="6490826"/>
            <a:ext cx="648936" cy="4902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99040F-01D4-A221-04EF-528BC1C9F86B}"/>
              </a:ext>
            </a:extLst>
          </p:cNvPr>
          <p:cNvSpPr/>
          <p:nvPr/>
        </p:nvSpPr>
        <p:spPr>
          <a:xfrm>
            <a:off x="11798" y="6462315"/>
            <a:ext cx="3150258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C4EB95-22C3-B02D-92B5-B4850C4ACA7D}"/>
              </a:ext>
            </a:extLst>
          </p:cNvPr>
          <p:cNvSpPr/>
          <p:nvPr/>
        </p:nvSpPr>
        <p:spPr>
          <a:xfrm>
            <a:off x="8623908" y="6388694"/>
            <a:ext cx="2352125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3606AF-0E7D-5E42-20E9-7D8C1F8315AA}"/>
              </a:ext>
            </a:extLst>
          </p:cNvPr>
          <p:cNvSpPr/>
          <p:nvPr/>
        </p:nvSpPr>
        <p:spPr>
          <a:xfrm>
            <a:off x="13957868" y="6376649"/>
            <a:ext cx="671324" cy="509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0F7BC-1333-3C0B-AE74-A672D3F7AF2F}"/>
              </a:ext>
            </a:extLst>
          </p:cNvPr>
          <p:cNvSpPr txBox="1"/>
          <p:nvPr/>
        </p:nvSpPr>
        <p:spPr>
          <a:xfrm>
            <a:off x="235311" y="797972"/>
            <a:ext cx="7280467" cy="116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CMP + RCA Cleaning</a:t>
            </a:r>
          </a:p>
          <a:p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보일 때 까지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이용해서 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평탄화한다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RCA Cleaning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AD9A2-E83F-B911-5267-3FCA9B5C2935}"/>
              </a:ext>
            </a:extLst>
          </p:cNvPr>
          <p:cNvSpPr txBox="1"/>
          <p:nvPr/>
        </p:nvSpPr>
        <p:spPr>
          <a:xfrm>
            <a:off x="310812" y="156535"/>
            <a:ext cx="44322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STI[Shallow Trench Isolation]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319C5-9263-F084-E747-8FF439EF74E4}"/>
              </a:ext>
            </a:extLst>
          </p:cNvPr>
          <p:cNvSpPr txBox="1"/>
          <p:nvPr/>
        </p:nvSpPr>
        <p:spPr>
          <a:xfrm>
            <a:off x="310812" y="2076281"/>
            <a:ext cx="7823602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*CMP[Chemical Mechanical polishing]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STI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구조를 형성하기 위해 필수적이다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형성되는 상층 막 표면의 굴곡발생을 방지하기 위함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9BFBC7-4DA1-6858-3B0E-8D13E5D83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EED0F6-2113-EF11-3123-5C0BAB3C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282" y="356597"/>
            <a:ext cx="5910853" cy="36615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7541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69947-6D12-0798-0570-72CD4328A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3187863-5A01-B38B-5B38-BCAB01711F63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283FBA-0B8C-1AF2-D3B6-28C5779C7411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3CAFB23E-4DE6-9CE2-8C47-B394F50D9C5B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2A0E9881-F525-C4CE-4057-050CE369A3D8}"/>
              </a:ext>
            </a:extLst>
          </p:cNvPr>
          <p:cNvSpPr/>
          <p:nvPr/>
        </p:nvSpPr>
        <p:spPr>
          <a:xfrm rot="10800000">
            <a:off x="-2" y="6529758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28F4CB-2F21-65CA-0722-52397FEC74D1}"/>
              </a:ext>
            </a:extLst>
          </p:cNvPr>
          <p:cNvSpPr/>
          <p:nvPr/>
        </p:nvSpPr>
        <p:spPr>
          <a:xfrm>
            <a:off x="-11803" y="6775723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D71897-7E1F-9882-8DB2-F293F6CA00F7}"/>
              </a:ext>
            </a:extLst>
          </p:cNvPr>
          <p:cNvSpPr/>
          <p:nvPr/>
        </p:nvSpPr>
        <p:spPr>
          <a:xfrm>
            <a:off x="14382626" y="6474113"/>
            <a:ext cx="259573" cy="7293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24EC619-F107-C8E9-0F14-43555C336C8C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28828E-FE22-F3F6-4644-163CA02B1321}"/>
              </a:ext>
            </a:extLst>
          </p:cNvPr>
          <p:cNvSpPr/>
          <p:nvPr/>
        </p:nvSpPr>
        <p:spPr>
          <a:xfrm>
            <a:off x="14370828" y="6803881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B7D244DC-0341-BE02-1068-1C5449B7BAD3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91AB9-ABFE-0CAA-8787-92630D08AD5A}"/>
              </a:ext>
            </a:extLst>
          </p:cNvPr>
          <p:cNvSpPr/>
          <p:nvPr/>
        </p:nvSpPr>
        <p:spPr>
          <a:xfrm>
            <a:off x="14347231" y="6578173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4B9442-C8B0-3D1D-E995-50F43BF3E141}"/>
              </a:ext>
            </a:extLst>
          </p:cNvPr>
          <p:cNvSpPr/>
          <p:nvPr/>
        </p:nvSpPr>
        <p:spPr>
          <a:xfrm>
            <a:off x="13957868" y="6490826"/>
            <a:ext cx="648936" cy="4902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C52F-D4A0-1C46-5731-68B6B07828EF}"/>
              </a:ext>
            </a:extLst>
          </p:cNvPr>
          <p:cNvSpPr/>
          <p:nvPr/>
        </p:nvSpPr>
        <p:spPr>
          <a:xfrm>
            <a:off x="0" y="6476890"/>
            <a:ext cx="3268493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A7B773-C1B4-2281-3D23-0AFA2E751A7A}"/>
              </a:ext>
            </a:extLst>
          </p:cNvPr>
          <p:cNvSpPr/>
          <p:nvPr/>
        </p:nvSpPr>
        <p:spPr>
          <a:xfrm>
            <a:off x="8332014" y="6412291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D9B79E-A483-7A8C-627D-E41FA9E70F3C}"/>
              </a:ext>
            </a:extLst>
          </p:cNvPr>
          <p:cNvSpPr/>
          <p:nvPr/>
        </p:nvSpPr>
        <p:spPr>
          <a:xfrm>
            <a:off x="10630638" y="6376649"/>
            <a:ext cx="3998554" cy="509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BE8BB-02E2-F9CD-A2A1-7F8282FD7EDB}"/>
              </a:ext>
            </a:extLst>
          </p:cNvPr>
          <p:cNvSpPr txBox="1"/>
          <p:nvPr/>
        </p:nvSpPr>
        <p:spPr>
          <a:xfrm>
            <a:off x="235311" y="797971"/>
            <a:ext cx="7280467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 Strip</a:t>
            </a:r>
          </a:p>
          <a:p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인산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[H3PO4]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A872F-32B3-D9BA-5C82-E1E49EF20B60}"/>
              </a:ext>
            </a:extLst>
          </p:cNvPr>
          <p:cNvSpPr txBox="1"/>
          <p:nvPr/>
        </p:nvSpPr>
        <p:spPr>
          <a:xfrm>
            <a:off x="310812" y="156535"/>
            <a:ext cx="44322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STI[Shallow Trench Isolation]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29EB8-5B04-70AD-D108-D3AF0E5F7DCB}"/>
              </a:ext>
            </a:extLst>
          </p:cNvPr>
          <p:cNvSpPr/>
          <p:nvPr/>
        </p:nvSpPr>
        <p:spPr>
          <a:xfrm>
            <a:off x="9826752" y="1024128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C0930-1A75-6E83-B4BF-7A8F8CC772B5}"/>
              </a:ext>
            </a:extLst>
          </p:cNvPr>
          <p:cNvSpPr txBox="1"/>
          <p:nvPr/>
        </p:nvSpPr>
        <p:spPr>
          <a:xfrm>
            <a:off x="310812" y="2076281"/>
            <a:ext cx="782360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인산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[H3PO4]</a:t>
            </a:r>
          </a:p>
          <a:p>
            <a:pPr marL="342900" indent="-342900">
              <a:buFontTx/>
              <a:buChar char="-"/>
            </a:pP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고온의 인산 용액 이용하여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SiO2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있는 상황에서 선택적으로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제거한다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95CBFB-A460-5B85-C149-94E49B11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81DDD5-B0D3-0EE8-BBE7-DCCABF5D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283" y="368902"/>
            <a:ext cx="5936305" cy="36782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7738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44B5-1F01-0C1D-C266-3AD8CF781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AD2720-5F19-20FD-1A31-8B795264419F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A30C08-22B2-0454-7660-553FC46DEEEB}"/>
              </a:ext>
            </a:extLst>
          </p:cNvPr>
          <p:cNvSpPr/>
          <p:nvPr/>
        </p:nvSpPr>
        <p:spPr>
          <a:xfrm>
            <a:off x="0" y="6897482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0E154D95-4D09-DCD3-7B78-A4715671B240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53D241C0-A461-ED32-F136-1B305D4E86A2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AB178B-5BB3-A3BB-7F7E-D36A56EAECE8}"/>
              </a:ext>
            </a:extLst>
          </p:cNvPr>
          <p:cNvSpPr/>
          <p:nvPr/>
        </p:nvSpPr>
        <p:spPr>
          <a:xfrm>
            <a:off x="-11803" y="6775723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1F8F96-FB9E-E127-B7B1-C38DC88E3A5A}"/>
              </a:ext>
            </a:extLst>
          </p:cNvPr>
          <p:cNvSpPr/>
          <p:nvPr/>
        </p:nvSpPr>
        <p:spPr>
          <a:xfrm>
            <a:off x="14382626" y="6474113"/>
            <a:ext cx="259573" cy="7293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A8090F54-9A85-E134-054C-A29B9EEEDCB1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18D8C9-B85A-F1F1-17CA-B8D1E008FA72}"/>
              </a:ext>
            </a:extLst>
          </p:cNvPr>
          <p:cNvSpPr/>
          <p:nvPr/>
        </p:nvSpPr>
        <p:spPr>
          <a:xfrm>
            <a:off x="14370828" y="6803881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1B71881D-DDF4-38E2-251D-D8C9B0CCEFB5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127E7D-8E93-04F3-3D2D-359F2EE66707}"/>
              </a:ext>
            </a:extLst>
          </p:cNvPr>
          <p:cNvSpPr/>
          <p:nvPr/>
        </p:nvSpPr>
        <p:spPr>
          <a:xfrm>
            <a:off x="14347231" y="6578173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937DC8-F42F-632D-1674-1E52AA8B920A}"/>
              </a:ext>
            </a:extLst>
          </p:cNvPr>
          <p:cNvSpPr/>
          <p:nvPr/>
        </p:nvSpPr>
        <p:spPr>
          <a:xfrm>
            <a:off x="13957868" y="6490826"/>
            <a:ext cx="648936" cy="4902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5B03DA-EB04-3022-50E6-41F0D84CAA37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443442-7621-DC42-7F73-AA1130643159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EDA924-0418-63FE-5ED3-0B3D078C48E8}"/>
              </a:ext>
            </a:extLst>
          </p:cNvPr>
          <p:cNvSpPr/>
          <p:nvPr/>
        </p:nvSpPr>
        <p:spPr>
          <a:xfrm>
            <a:off x="13960360" y="6328876"/>
            <a:ext cx="656640" cy="556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DEE5EB-08D3-102E-BE3E-330AE0B5FC23}"/>
              </a:ext>
            </a:extLst>
          </p:cNvPr>
          <p:cNvSpPr/>
          <p:nvPr/>
        </p:nvSpPr>
        <p:spPr>
          <a:xfrm>
            <a:off x="13993656" y="6474415"/>
            <a:ext cx="648936" cy="43045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C16AAE-CB24-FDFC-0C03-E79561A1F2C4}"/>
              </a:ext>
            </a:extLst>
          </p:cNvPr>
          <p:cNvSpPr/>
          <p:nvPr/>
        </p:nvSpPr>
        <p:spPr>
          <a:xfrm>
            <a:off x="-788" y="6498032"/>
            <a:ext cx="10988543" cy="409726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7E972-A2F4-5088-1802-BD7355A2C962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</a:t>
            </a:r>
            <a:r>
              <a:rPr lang="en-US" altLang="ko-KR" sz="216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Nwell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2C6B8-FE3A-B206-FD50-27622CE66AB2}"/>
              </a:ext>
            </a:extLst>
          </p:cNvPr>
          <p:cNvSpPr txBox="1"/>
          <p:nvPr/>
        </p:nvSpPr>
        <p:spPr>
          <a:xfrm>
            <a:off x="235311" y="797972"/>
            <a:ext cx="7280467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Coating + PR Develop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*Positive PR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PR MASK Develop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63C4955-06B4-C29A-B1D4-D4A2682B1F4A}"/>
              </a:ext>
            </a:extLst>
          </p:cNvPr>
          <p:cNvGrpSpPr/>
          <p:nvPr/>
        </p:nvGrpSpPr>
        <p:grpSpPr>
          <a:xfrm>
            <a:off x="8621533" y="435432"/>
            <a:ext cx="5534737" cy="4272883"/>
            <a:chOff x="3233774" y="632242"/>
            <a:chExt cx="8450696" cy="607419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F49C0E-259B-2AC1-DCCF-80A8FBBE13D4}"/>
                </a:ext>
              </a:extLst>
            </p:cNvPr>
            <p:cNvSpPr/>
            <p:nvPr/>
          </p:nvSpPr>
          <p:spPr>
            <a:xfrm>
              <a:off x="3245516" y="632242"/>
              <a:ext cx="7315200" cy="55935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46BCB61-0891-378D-66E3-082EA33BA57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774" y="6307871"/>
              <a:ext cx="7326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45BE7A-C9E5-B1EE-2728-A1308C242151}"/>
                </a:ext>
              </a:extLst>
            </p:cNvPr>
            <p:cNvSpPr txBox="1"/>
            <p:nvPr/>
          </p:nvSpPr>
          <p:spPr>
            <a:xfrm>
              <a:off x="6545554" y="6356419"/>
              <a:ext cx="1062960" cy="35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118um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3B0AAA-5EBE-6004-8565-A43F39ADECEC}"/>
                </a:ext>
              </a:extLst>
            </p:cNvPr>
            <p:cNvSpPr txBox="1"/>
            <p:nvPr/>
          </p:nvSpPr>
          <p:spPr>
            <a:xfrm>
              <a:off x="10675438" y="3157977"/>
              <a:ext cx="1009032" cy="35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100um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E5F6802-E27F-958D-3DE0-0A735433B1F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0243" y="655607"/>
              <a:ext cx="0" cy="558912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12D258-D777-04C2-5973-A0E077C7D1AE}"/>
                </a:ext>
              </a:extLst>
            </p:cNvPr>
            <p:cNvSpPr/>
            <p:nvPr/>
          </p:nvSpPr>
          <p:spPr>
            <a:xfrm>
              <a:off x="6309578" y="1071714"/>
              <a:ext cx="1418577" cy="11951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9BA156-5CA4-FB95-2F8E-1EC9333378C2}"/>
                </a:ext>
              </a:extLst>
            </p:cNvPr>
            <p:cNvSpPr/>
            <p:nvPr/>
          </p:nvSpPr>
          <p:spPr>
            <a:xfrm>
              <a:off x="8511793" y="2868173"/>
              <a:ext cx="951545" cy="27163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CAD07D5-60FF-BE40-28E4-00DED7878B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9578" y="989141"/>
              <a:ext cx="1418577" cy="46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B46F9E-FCF3-5968-9889-1F6D4D59A4E7}"/>
                </a:ext>
              </a:extLst>
            </p:cNvPr>
            <p:cNvSpPr txBox="1"/>
            <p:nvPr/>
          </p:nvSpPr>
          <p:spPr>
            <a:xfrm>
              <a:off x="6646281" y="634117"/>
              <a:ext cx="962233" cy="35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29um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D459341-8425-0F09-838F-68FDA1C6354E}"/>
                </a:ext>
              </a:extLst>
            </p:cNvPr>
            <p:cNvCxnSpPr>
              <a:cxnSpLocks/>
            </p:cNvCxnSpPr>
            <p:nvPr/>
          </p:nvCxnSpPr>
          <p:spPr>
            <a:xfrm>
              <a:off x="8511793" y="2786060"/>
              <a:ext cx="951545" cy="46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741F18-7B6B-2346-7573-6D6495B6B444}"/>
                </a:ext>
              </a:extLst>
            </p:cNvPr>
            <p:cNvSpPr txBox="1"/>
            <p:nvPr/>
          </p:nvSpPr>
          <p:spPr>
            <a:xfrm>
              <a:off x="8603497" y="2423545"/>
              <a:ext cx="962233" cy="35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19um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C4759A3-8228-6E34-405C-63892A5366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855" y="1089730"/>
              <a:ext cx="0" cy="115912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A2EE02-2603-6E09-E36E-18DD8CF35FE6}"/>
                </a:ext>
              </a:extLst>
            </p:cNvPr>
            <p:cNvSpPr txBox="1"/>
            <p:nvPr/>
          </p:nvSpPr>
          <p:spPr>
            <a:xfrm>
              <a:off x="5522027" y="1512308"/>
              <a:ext cx="962233" cy="35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21um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A18BD19-879E-5CB1-7D35-B4CEDD1C9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2266" y="2852333"/>
              <a:ext cx="0" cy="273220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9AAD3D-C49A-4227-2C9B-81673ECB7379}"/>
                </a:ext>
              </a:extLst>
            </p:cNvPr>
            <p:cNvSpPr txBox="1"/>
            <p:nvPr/>
          </p:nvSpPr>
          <p:spPr>
            <a:xfrm>
              <a:off x="7673729" y="3861888"/>
              <a:ext cx="962233" cy="35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51um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A042F31-C4CB-1C02-F248-5A1A8AC9B6BD}"/>
              </a:ext>
            </a:extLst>
          </p:cNvPr>
          <p:cNvSpPr txBox="1"/>
          <p:nvPr/>
        </p:nvSpPr>
        <p:spPr>
          <a:xfrm>
            <a:off x="7382273" y="1833707"/>
            <a:ext cx="117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7A7BA3-D9FA-118B-240F-6DE8B736F79C}"/>
              </a:ext>
            </a:extLst>
          </p:cNvPr>
          <p:cNvSpPr txBox="1"/>
          <p:nvPr/>
        </p:nvSpPr>
        <p:spPr>
          <a:xfrm>
            <a:off x="7484007" y="2173313"/>
            <a:ext cx="99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 Well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05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A2A6-071F-B4E1-5958-A2D630C1C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7FFC8E5-C5AF-31C5-5FAC-1DB1B0BF956D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787B2E-4C83-F62A-D950-4CD78E65C418}"/>
              </a:ext>
            </a:extLst>
          </p:cNvPr>
          <p:cNvSpPr/>
          <p:nvPr/>
        </p:nvSpPr>
        <p:spPr>
          <a:xfrm>
            <a:off x="9651719" y="7042811"/>
            <a:ext cx="4926355" cy="5013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N Well</a:t>
            </a:r>
            <a:endParaRPr lang="ko-KR" altLang="en-US" sz="21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F90468-B13D-99E2-46F4-632BF320ADF7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B2995811-F1EE-7EB5-E4A3-ADC74DAE1929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0E44DE76-6F34-2760-1938-371F0A3B5F61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B67F7-F8E9-DB11-3126-A858271CADC2}"/>
              </a:ext>
            </a:extLst>
          </p:cNvPr>
          <p:cNvSpPr/>
          <p:nvPr/>
        </p:nvSpPr>
        <p:spPr>
          <a:xfrm>
            <a:off x="-11803" y="6775723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6AE6E6-9B29-AB8F-F877-A0899BC39023}"/>
              </a:ext>
            </a:extLst>
          </p:cNvPr>
          <p:cNvSpPr/>
          <p:nvPr/>
        </p:nvSpPr>
        <p:spPr>
          <a:xfrm>
            <a:off x="14382626" y="6474113"/>
            <a:ext cx="259573" cy="7293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1DC1F18-3C42-C902-9AA6-A0A249D8E279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34D8D4-1936-EA55-6BB7-58ED15D1E9F7}"/>
              </a:ext>
            </a:extLst>
          </p:cNvPr>
          <p:cNvSpPr/>
          <p:nvPr/>
        </p:nvSpPr>
        <p:spPr>
          <a:xfrm>
            <a:off x="14370828" y="6791689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00717356-8274-32E6-95F8-B85C76736488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19C521-7EAC-BD15-D57A-3B86F05D489C}"/>
              </a:ext>
            </a:extLst>
          </p:cNvPr>
          <p:cNvSpPr/>
          <p:nvPr/>
        </p:nvSpPr>
        <p:spPr>
          <a:xfrm>
            <a:off x="14347231" y="6578173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5D788-3874-5F82-DB7E-6850F5669BE4}"/>
              </a:ext>
            </a:extLst>
          </p:cNvPr>
          <p:cNvSpPr/>
          <p:nvPr/>
        </p:nvSpPr>
        <p:spPr>
          <a:xfrm>
            <a:off x="13957868" y="6490826"/>
            <a:ext cx="648936" cy="4902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EF99E5-2694-BC9D-5C7A-CCD826BE22F0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B76D6E-B20C-A17F-7CC7-6E99996DFA7D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85617A-571B-5A0A-0F5B-61A84011757A}"/>
              </a:ext>
            </a:extLst>
          </p:cNvPr>
          <p:cNvSpPr/>
          <p:nvPr/>
        </p:nvSpPr>
        <p:spPr>
          <a:xfrm>
            <a:off x="13960360" y="6328876"/>
            <a:ext cx="656640" cy="556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DEB123-73C7-E860-F55D-706A61CF5512}"/>
              </a:ext>
            </a:extLst>
          </p:cNvPr>
          <p:cNvSpPr/>
          <p:nvPr/>
        </p:nvSpPr>
        <p:spPr>
          <a:xfrm>
            <a:off x="13993656" y="6474415"/>
            <a:ext cx="648936" cy="43045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D76500-6483-36FB-7633-5F81BF446DB8}"/>
              </a:ext>
            </a:extLst>
          </p:cNvPr>
          <p:cNvSpPr/>
          <p:nvPr/>
        </p:nvSpPr>
        <p:spPr>
          <a:xfrm>
            <a:off x="-788" y="6486234"/>
            <a:ext cx="10988543" cy="409726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7B3DCF-4A3F-6288-6E5E-FD5DF1215920}"/>
              </a:ext>
            </a:extLst>
          </p:cNvPr>
          <p:cNvSpPr/>
          <p:nvPr/>
        </p:nvSpPr>
        <p:spPr>
          <a:xfrm>
            <a:off x="10448544" y="7534588"/>
            <a:ext cx="3928573" cy="3190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CB450-C023-64CA-D207-256346FF2031}"/>
              </a:ext>
            </a:extLst>
          </p:cNvPr>
          <p:cNvSpPr txBox="1"/>
          <p:nvPr/>
        </p:nvSpPr>
        <p:spPr>
          <a:xfrm>
            <a:off x="235310" y="797971"/>
            <a:ext cx="7079890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Ion Implantation + RTA</a:t>
            </a:r>
          </a:p>
          <a:p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정밀한 공정 제어와 </a:t>
            </a:r>
            <a:r>
              <a:rPr lang="en-US" altLang="ko-KR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Nwell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위해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Phosphorus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Ion </a:t>
            </a:r>
            <a:r>
              <a:rPr lang="en-US" altLang="ko-KR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Impantation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Nwell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이후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RTA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FE3AE9-5D11-9619-9D30-99FED022D510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</a:t>
            </a:r>
            <a:r>
              <a:rPr lang="en-US" altLang="ko-KR" sz="216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Nwell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C9CFC-FBD4-CD2A-E9BE-EAD5FEDDB292}"/>
              </a:ext>
            </a:extLst>
          </p:cNvPr>
          <p:cNvSpPr txBox="1"/>
          <p:nvPr/>
        </p:nvSpPr>
        <p:spPr>
          <a:xfrm>
            <a:off x="235311" y="2695134"/>
            <a:ext cx="5423360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*RTA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Si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격자 구조 회복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dopant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전기적 활성화</a:t>
            </a:r>
          </a:p>
        </p:txBody>
      </p:sp>
    </p:spTree>
    <p:extLst>
      <p:ext uri="{BB962C8B-B14F-4D97-AF65-F5344CB8AC3E}">
        <p14:creationId xmlns:p14="http://schemas.microsoft.com/office/powerpoint/2010/main" val="85807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927A5-C4EA-204F-C4A3-457A505C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7729D8-5658-CACC-D677-AD177D6006FC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0067F6-C678-89B4-9997-56F4C55EF5B1}"/>
              </a:ext>
            </a:extLst>
          </p:cNvPr>
          <p:cNvSpPr/>
          <p:nvPr/>
        </p:nvSpPr>
        <p:spPr>
          <a:xfrm>
            <a:off x="9651719" y="7042811"/>
            <a:ext cx="4926355" cy="5013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N Well</a:t>
            </a:r>
            <a:endParaRPr lang="ko-KR" altLang="en-US" sz="21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C7FB99-5867-951C-2E36-C1D45E7DBC5E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94C22103-6497-E248-03BA-6662E04B0FFE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E8548A8D-385A-6FDF-1F4F-C15B13F043E5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035F49-FD86-2BE1-9263-5F9B8BD3018A}"/>
              </a:ext>
            </a:extLst>
          </p:cNvPr>
          <p:cNvSpPr/>
          <p:nvPr/>
        </p:nvSpPr>
        <p:spPr>
          <a:xfrm>
            <a:off x="-11803" y="6775723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7DF8102-4D49-5176-F5BA-58DFA131B40E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D797B0-4649-823C-9060-D7368D73FF78}"/>
              </a:ext>
            </a:extLst>
          </p:cNvPr>
          <p:cNvSpPr/>
          <p:nvPr/>
        </p:nvSpPr>
        <p:spPr>
          <a:xfrm>
            <a:off x="14370828" y="6791689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E68825BE-A714-DADF-DB24-3CA070F408ED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EAC786-62DC-7383-43ED-6A1755814CDF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75D7E1-B092-0170-3FB3-EBAC3163A5B9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A31D9A-E8D8-0751-0A9E-36FBE2A26354}"/>
              </a:ext>
            </a:extLst>
          </p:cNvPr>
          <p:cNvSpPr/>
          <p:nvPr/>
        </p:nvSpPr>
        <p:spPr>
          <a:xfrm>
            <a:off x="-11803" y="6520177"/>
            <a:ext cx="14642203" cy="389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E52548-91C0-BB4F-B3FB-4C8F933FD665}"/>
              </a:ext>
            </a:extLst>
          </p:cNvPr>
          <p:cNvSpPr/>
          <p:nvPr/>
        </p:nvSpPr>
        <p:spPr>
          <a:xfrm>
            <a:off x="10448544" y="7534588"/>
            <a:ext cx="3928573" cy="3190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F81CB-A862-6145-E009-91CB9325A6E3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7. GATE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5A0EB-C83B-6221-705E-125D1C39FE1C}"/>
              </a:ext>
            </a:extLst>
          </p:cNvPr>
          <p:cNvSpPr txBox="1"/>
          <p:nvPr/>
        </p:nvSpPr>
        <p:spPr>
          <a:xfrm>
            <a:off x="235311" y="797972"/>
            <a:ext cx="7280467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Poly-Si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Ashing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Strip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LPCVD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고품질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Poly-</a:t>
            </a:r>
            <a:r>
              <a:rPr lang="en-US" altLang="ko-KR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D3D05-00F1-ABD4-EFA8-7D51FA8241F0}"/>
              </a:ext>
            </a:extLst>
          </p:cNvPr>
          <p:cNvSpPr txBox="1"/>
          <p:nvPr/>
        </p:nvSpPr>
        <p:spPr>
          <a:xfrm>
            <a:off x="228222" y="2374987"/>
            <a:ext cx="54233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*LPCVD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목적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고온 공정으로 인한 결함 감소 및 </a:t>
            </a:r>
            <a:r>
              <a:rPr lang="ko-KR" altLang="en-US" sz="1680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균일성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향상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온도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압력 통한 증착 속도 제어 가능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고품질 증착 가능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게이트 전극의 성능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신뢰성 향상 위해 사용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70755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5173E-2CF0-3CD3-23FE-0329166D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D2572B-3160-43B6-6311-3D05F7F8F097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06B16F-F124-FC09-5E91-799CA448B4E1}"/>
              </a:ext>
            </a:extLst>
          </p:cNvPr>
          <p:cNvSpPr/>
          <p:nvPr/>
        </p:nvSpPr>
        <p:spPr>
          <a:xfrm>
            <a:off x="9651719" y="7042811"/>
            <a:ext cx="4926355" cy="5013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N Well</a:t>
            </a:r>
            <a:endParaRPr lang="ko-KR" altLang="en-US" sz="21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698C9B-9006-37B7-B0BF-3550C63C7A77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6E3012F0-9C62-2653-D8E1-650A1B740E48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0A1FC78B-86C8-E007-FF72-18E5AB508ACA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1376F1-9760-5390-013F-2DA64B7C358F}"/>
              </a:ext>
            </a:extLst>
          </p:cNvPr>
          <p:cNvSpPr/>
          <p:nvPr/>
        </p:nvSpPr>
        <p:spPr>
          <a:xfrm>
            <a:off x="-11803" y="6775723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A993D595-0377-7950-0F93-4A23845CC48C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C53D45-2840-9482-BEEA-4AADD4CE63E0}"/>
              </a:ext>
            </a:extLst>
          </p:cNvPr>
          <p:cNvSpPr/>
          <p:nvPr/>
        </p:nvSpPr>
        <p:spPr>
          <a:xfrm>
            <a:off x="14370828" y="6791689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5213182-857A-1B03-CD28-F1C196D72EE9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9EA5AF-CB26-BB88-B3B7-9019508A671C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C6A7A8-01E5-1A8B-BEAE-46711A59CBA1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B7550-1B21-8EFE-6871-CADEE9F837FC}"/>
              </a:ext>
            </a:extLst>
          </p:cNvPr>
          <p:cNvSpPr/>
          <p:nvPr/>
        </p:nvSpPr>
        <p:spPr>
          <a:xfrm>
            <a:off x="-11803" y="6520177"/>
            <a:ext cx="14642203" cy="389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F5D158-840E-4861-7088-AB9697D58EFC}"/>
              </a:ext>
            </a:extLst>
          </p:cNvPr>
          <p:cNvSpPr/>
          <p:nvPr/>
        </p:nvSpPr>
        <p:spPr>
          <a:xfrm>
            <a:off x="10436745" y="7534588"/>
            <a:ext cx="3928573" cy="3190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F55EB7-BDAB-7E86-FF32-65D2C9A0B458}"/>
              </a:ext>
            </a:extLst>
          </p:cNvPr>
          <p:cNvSpPr/>
          <p:nvPr/>
        </p:nvSpPr>
        <p:spPr>
          <a:xfrm>
            <a:off x="-790" y="6129136"/>
            <a:ext cx="4080533" cy="389358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C48FEF-6577-A03E-B3B7-920F789846FA}"/>
              </a:ext>
            </a:extLst>
          </p:cNvPr>
          <p:cNvSpPr/>
          <p:nvPr/>
        </p:nvSpPr>
        <p:spPr>
          <a:xfrm>
            <a:off x="5256192" y="6124280"/>
            <a:ext cx="1123200" cy="389358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692648-97FF-F11D-83C9-00B7C7E92A62}"/>
              </a:ext>
            </a:extLst>
          </p:cNvPr>
          <p:cNvSpPr/>
          <p:nvPr/>
        </p:nvSpPr>
        <p:spPr>
          <a:xfrm>
            <a:off x="7546921" y="6131086"/>
            <a:ext cx="7106687" cy="39033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A1DBA-80ED-3A63-2FA7-58FEAC445CC5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7. GATE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6245A8-3233-2B62-B573-9403ACE7F023}"/>
              </a:ext>
            </a:extLst>
          </p:cNvPr>
          <p:cNvSpPr txBox="1"/>
          <p:nvPr/>
        </p:nvSpPr>
        <p:spPr>
          <a:xfrm>
            <a:off x="235311" y="797972"/>
            <a:ext cx="7280467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Gate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(1)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PR Coating -&gt; PR develop -&gt; 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00080C-5646-84C1-94F5-66A5DE3B872C}"/>
              </a:ext>
            </a:extLst>
          </p:cNvPr>
          <p:cNvSpPr txBox="1"/>
          <p:nvPr/>
        </p:nvSpPr>
        <p:spPr>
          <a:xfrm>
            <a:off x="3197452" y="920338"/>
            <a:ext cx="221194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*Positive PR</a:t>
            </a:r>
            <a:endParaRPr lang="ko-KR" altLang="en-US" sz="216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2A0A4F-0813-E19E-7B0D-BCA278486A47}"/>
              </a:ext>
            </a:extLst>
          </p:cNvPr>
          <p:cNvGrpSpPr/>
          <p:nvPr/>
        </p:nvGrpSpPr>
        <p:grpSpPr>
          <a:xfrm>
            <a:off x="8446184" y="334000"/>
            <a:ext cx="6184216" cy="4518127"/>
            <a:chOff x="3233774" y="644525"/>
            <a:chExt cx="8378293" cy="599402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5A40C33-3ECD-DAF4-FE4B-38AF3A8CFF48}"/>
                </a:ext>
              </a:extLst>
            </p:cNvPr>
            <p:cNvSpPr/>
            <p:nvPr/>
          </p:nvSpPr>
          <p:spPr>
            <a:xfrm>
              <a:off x="3390388" y="644525"/>
              <a:ext cx="7315200" cy="55935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6047AAE-DF29-D553-05D8-2D8FEBB72FA1}"/>
                </a:ext>
              </a:extLst>
            </p:cNvPr>
            <p:cNvCxnSpPr>
              <a:cxnSpLocks/>
            </p:cNvCxnSpPr>
            <p:nvPr/>
          </p:nvCxnSpPr>
          <p:spPr>
            <a:xfrm>
              <a:off x="3233774" y="6307871"/>
              <a:ext cx="7326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6D325D-6517-F689-FA06-00D2AA65A126}"/>
                </a:ext>
              </a:extLst>
            </p:cNvPr>
            <p:cNvSpPr txBox="1"/>
            <p:nvPr/>
          </p:nvSpPr>
          <p:spPr>
            <a:xfrm>
              <a:off x="6545552" y="6356418"/>
              <a:ext cx="1029352" cy="282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118um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7DA4D5-2415-F4E4-8E20-53C7EE9F50A7}"/>
                </a:ext>
              </a:extLst>
            </p:cNvPr>
            <p:cNvSpPr txBox="1"/>
            <p:nvPr/>
          </p:nvSpPr>
          <p:spPr>
            <a:xfrm>
              <a:off x="10675437" y="3157977"/>
              <a:ext cx="936630" cy="282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100um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00C42C2-3B3F-F355-C341-A4E81867CB8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0243" y="655607"/>
              <a:ext cx="0" cy="558912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022C4F-BB09-1B48-0C2C-990374291918}"/>
                </a:ext>
              </a:extLst>
            </p:cNvPr>
            <p:cNvSpPr/>
            <p:nvPr/>
          </p:nvSpPr>
          <p:spPr>
            <a:xfrm>
              <a:off x="8511793" y="1071714"/>
              <a:ext cx="1418577" cy="11951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DACF02A-86DA-927F-9AC1-07BED84E32BC}"/>
                </a:ext>
              </a:extLst>
            </p:cNvPr>
            <p:cNvSpPr/>
            <p:nvPr/>
          </p:nvSpPr>
          <p:spPr>
            <a:xfrm>
              <a:off x="6309578" y="2868173"/>
              <a:ext cx="1418577" cy="27168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2187DC1-E939-D43C-5497-0157CE377545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16" y="1015811"/>
              <a:ext cx="29758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3F2A73-4A40-21A0-F99D-C5C6850C1123}"/>
                </a:ext>
              </a:extLst>
            </p:cNvPr>
            <p:cNvSpPr txBox="1"/>
            <p:nvPr/>
          </p:nvSpPr>
          <p:spPr>
            <a:xfrm>
              <a:off x="8587564" y="726250"/>
              <a:ext cx="633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EA276AF-5BEE-4AD6-0074-BBD4223E4216}"/>
                </a:ext>
              </a:extLst>
            </p:cNvPr>
            <p:cNvCxnSpPr>
              <a:cxnSpLocks/>
            </p:cNvCxnSpPr>
            <p:nvPr/>
          </p:nvCxnSpPr>
          <p:spPr>
            <a:xfrm>
              <a:off x="6632808" y="2779094"/>
              <a:ext cx="26443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7736AF-D0EF-A8E0-0B60-2D1C8E6BF2B4}"/>
                </a:ext>
              </a:extLst>
            </p:cNvPr>
            <p:cNvSpPr txBox="1"/>
            <p:nvPr/>
          </p:nvSpPr>
          <p:spPr>
            <a:xfrm>
              <a:off x="6378404" y="2422769"/>
              <a:ext cx="725823" cy="32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D6F51F2-0992-C85B-CADA-B829E37F1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4776" y="2868402"/>
              <a:ext cx="0" cy="271636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E81B27-D029-F5D4-6A57-2F40B8F2A7B3}"/>
                </a:ext>
              </a:extLst>
            </p:cNvPr>
            <p:cNvSpPr txBox="1"/>
            <p:nvPr/>
          </p:nvSpPr>
          <p:spPr>
            <a:xfrm>
              <a:off x="5882423" y="3912617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51um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444C10D-02BD-983D-8D10-82AC770A7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3806" y="1086210"/>
              <a:ext cx="0" cy="14017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6069DF-FEDC-E4C7-AB7E-ABA040072A67}"/>
                </a:ext>
              </a:extLst>
            </p:cNvPr>
            <p:cNvSpPr txBox="1"/>
            <p:nvPr/>
          </p:nvSpPr>
          <p:spPr>
            <a:xfrm>
              <a:off x="8028274" y="1550699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27um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196B0BE-6573-99EC-5944-BFF13FD56625}"/>
                </a:ext>
              </a:extLst>
            </p:cNvPr>
            <p:cNvSpPr/>
            <p:nvPr/>
          </p:nvSpPr>
          <p:spPr>
            <a:xfrm>
              <a:off x="8806137" y="1086210"/>
              <a:ext cx="222502" cy="1159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F29828F-20BD-7EB7-FA26-F5C353A67C46}"/>
                </a:ext>
              </a:extLst>
            </p:cNvPr>
            <p:cNvSpPr/>
            <p:nvPr/>
          </p:nvSpPr>
          <p:spPr>
            <a:xfrm>
              <a:off x="9380293" y="1086211"/>
              <a:ext cx="222502" cy="1159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3F6EA88-149E-83D4-EC15-09F4F2892233}"/>
                </a:ext>
              </a:extLst>
            </p:cNvPr>
            <p:cNvSpPr/>
            <p:nvPr/>
          </p:nvSpPr>
          <p:spPr>
            <a:xfrm rot="16200000">
              <a:off x="9092707" y="1951169"/>
              <a:ext cx="223526" cy="7966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C4E102F0-E6B5-65CC-6F5E-CCE1115EC768}"/>
                </a:ext>
              </a:extLst>
            </p:cNvPr>
            <p:cNvCxnSpPr>
              <a:cxnSpLocks/>
            </p:cNvCxnSpPr>
            <p:nvPr/>
          </p:nvCxnSpPr>
          <p:spPr>
            <a:xfrm>
              <a:off x="9380293" y="1001884"/>
              <a:ext cx="24376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268546-C81D-3BCA-8E30-0A8C8486E30C}"/>
                </a:ext>
              </a:extLst>
            </p:cNvPr>
            <p:cNvSpPr txBox="1"/>
            <p:nvPr/>
          </p:nvSpPr>
          <p:spPr>
            <a:xfrm>
              <a:off x="9193613" y="733585"/>
              <a:ext cx="633517" cy="24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FDF9282-41CF-FFBA-B7A0-26545998FCBC}"/>
                </a:ext>
              </a:extLst>
            </p:cNvPr>
            <p:cNvCxnSpPr>
              <a:cxnSpLocks/>
            </p:cNvCxnSpPr>
            <p:nvPr/>
          </p:nvCxnSpPr>
          <p:spPr>
            <a:xfrm>
              <a:off x="9053441" y="1550699"/>
              <a:ext cx="31249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2B9E7C-29AB-C0F5-8E21-C8925AE1BF80}"/>
                </a:ext>
              </a:extLst>
            </p:cNvPr>
            <p:cNvSpPr txBox="1"/>
            <p:nvPr/>
          </p:nvSpPr>
          <p:spPr>
            <a:xfrm>
              <a:off x="8900452" y="1273639"/>
              <a:ext cx="786292" cy="32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7um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CDF467F-9CDE-E9F8-8C0D-DFE947F22C58}"/>
                </a:ext>
              </a:extLst>
            </p:cNvPr>
            <p:cNvSpPr/>
            <p:nvPr/>
          </p:nvSpPr>
          <p:spPr>
            <a:xfrm>
              <a:off x="6646281" y="2870605"/>
              <a:ext cx="222502" cy="2713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49EF200-BC1C-DAC9-2F10-E83586DB45B9}"/>
                </a:ext>
              </a:extLst>
            </p:cNvPr>
            <p:cNvSpPr/>
            <p:nvPr/>
          </p:nvSpPr>
          <p:spPr>
            <a:xfrm>
              <a:off x="7185161" y="2870605"/>
              <a:ext cx="222502" cy="2713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569EB2E-22A4-5A37-D367-272EF8F94BF7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13" y="2772405"/>
              <a:ext cx="26443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A6F944-83F4-EBF3-A0BE-D7EC4B01F604}"/>
                </a:ext>
              </a:extLst>
            </p:cNvPr>
            <p:cNvSpPr txBox="1"/>
            <p:nvPr/>
          </p:nvSpPr>
          <p:spPr>
            <a:xfrm>
              <a:off x="6985511" y="2416082"/>
              <a:ext cx="811815" cy="32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F887B6-A970-8F03-D1E9-098152125D5A}"/>
                </a:ext>
              </a:extLst>
            </p:cNvPr>
            <p:cNvSpPr txBox="1"/>
            <p:nvPr/>
          </p:nvSpPr>
          <p:spPr>
            <a:xfrm>
              <a:off x="6775455" y="5575426"/>
              <a:ext cx="5893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7um</a:t>
              </a:r>
              <a:endParaRPr lang="ko-KR" altLang="en-US" sz="1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93A76F4-064D-DF39-1E01-6DF160E991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6647" y="5584540"/>
              <a:ext cx="29851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5207F18-892D-9FDA-2E04-263C353B7E4E}"/>
              </a:ext>
            </a:extLst>
          </p:cNvPr>
          <p:cNvSpPr txBox="1"/>
          <p:nvPr/>
        </p:nvSpPr>
        <p:spPr>
          <a:xfrm>
            <a:off x="6983874" y="1833707"/>
            <a:ext cx="117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3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8F9F0F-2843-770B-C86F-E986768BC33C}"/>
              </a:ext>
            </a:extLst>
          </p:cNvPr>
          <p:cNvSpPr txBox="1"/>
          <p:nvPr/>
        </p:nvSpPr>
        <p:spPr>
          <a:xfrm>
            <a:off x="6850850" y="2184513"/>
            <a:ext cx="185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Gate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682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8BBE5-AC48-41F7-F9C6-86427832E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1A8C4B-F434-C0D2-E855-8836BA8EFFEA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61E803-BE9C-3FE6-7D99-D6B9E9FC4DEC}"/>
              </a:ext>
            </a:extLst>
          </p:cNvPr>
          <p:cNvSpPr/>
          <p:nvPr/>
        </p:nvSpPr>
        <p:spPr>
          <a:xfrm>
            <a:off x="9651719" y="7042811"/>
            <a:ext cx="4926355" cy="5013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N Well</a:t>
            </a:r>
            <a:endParaRPr lang="ko-KR" altLang="en-US" sz="21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8487E6-6BD6-1E4D-E35D-13CA4FDAB1E1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245B4F72-B365-D4D8-B0D2-1BDD1BD946EE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4E62221-675C-A7CD-A65A-CFFC0F56BB30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18340E-8AB0-8EC6-9447-888712F065DE}"/>
              </a:ext>
            </a:extLst>
          </p:cNvPr>
          <p:cNvSpPr/>
          <p:nvPr/>
        </p:nvSpPr>
        <p:spPr>
          <a:xfrm>
            <a:off x="-11803" y="6775723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815D8BBA-28BF-89E2-0B8D-B43BF8B96C9E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FDEF7F-C903-6C93-EC0C-CD49AC422A31}"/>
              </a:ext>
            </a:extLst>
          </p:cNvPr>
          <p:cNvSpPr/>
          <p:nvPr/>
        </p:nvSpPr>
        <p:spPr>
          <a:xfrm>
            <a:off x="14370828" y="6791689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1D28E1BC-0E7D-CDD4-1087-79AF3BA89141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CB7C57-E72F-EB0E-6E25-666418A46571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7FB9BC-C872-F839-9699-BF1BCDB0604F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FAA1DF-15AC-AD5B-443C-BAE8BFE1ED69}"/>
              </a:ext>
            </a:extLst>
          </p:cNvPr>
          <p:cNvSpPr/>
          <p:nvPr/>
        </p:nvSpPr>
        <p:spPr>
          <a:xfrm>
            <a:off x="-11803" y="6520177"/>
            <a:ext cx="14642203" cy="389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C2EE82-69BC-1C15-FCAB-AF4ED24D03FE}"/>
              </a:ext>
            </a:extLst>
          </p:cNvPr>
          <p:cNvSpPr/>
          <p:nvPr/>
        </p:nvSpPr>
        <p:spPr>
          <a:xfrm>
            <a:off x="10448544" y="7546386"/>
            <a:ext cx="3928573" cy="3190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3EC4CC-CD0E-A7BC-9229-E27F26F56A55}"/>
              </a:ext>
            </a:extLst>
          </p:cNvPr>
          <p:cNvSpPr/>
          <p:nvPr/>
        </p:nvSpPr>
        <p:spPr>
          <a:xfrm>
            <a:off x="-790" y="6129136"/>
            <a:ext cx="4080533" cy="389358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824B64-1CE2-DDFC-CE51-DFAD675452E5}"/>
              </a:ext>
            </a:extLst>
          </p:cNvPr>
          <p:cNvSpPr/>
          <p:nvPr/>
        </p:nvSpPr>
        <p:spPr>
          <a:xfrm>
            <a:off x="5256192" y="6124280"/>
            <a:ext cx="1123200" cy="389358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13D781-4E34-ECE6-ADB2-6665E9B28CFF}"/>
              </a:ext>
            </a:extLst>
          </p:cNvPr>
          <p:cNvSpPr/>
          <p:nvPr/>
        </p:nvSpPr>
        <p:spPr>
          <a:xfrm>
            <a:off x="7546921" y="6131086"/>
            <a:ext cx="7106687" cy="39033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78670D-A0BE-5268-1A9A-C2B91FE9BA98}"/>
              </a:ext>
            </a:extLst>
          </p:cNvPr>
          <p:cNvSpPr/>
          <p:nvPr/>
        </p:nvSpPr>
        <p:spPr>
          <a:xfrm>
            <a:off x="6380520" y="6518675"/>
            <a:ext cx="1166400" cy="4012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B1C96-91EF-5AE9-B629-173A43C3A14E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7. GATE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F702C-A103-34C2-B14C-42F7350C4358}"/>
              </a:ext>
            </a:extLst>
          </p:cNvPr>
          <p:cNvSpPr txBox="1"/>
          <p:nvPr/>
        </p:nvSpPr>
        <p:spPr>
          <a:xfrm>
            <a:off x="235311" y="797972"/>
            <a:ext cx="7280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Gate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(2)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Poly-</a:t>
            </a:r>
            <a:r>
              <a:rPr lang="en-US" altLang="ko-KR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High Doping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하기 위해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[Phosphorus]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Ion </a:t>
            </a:r>
            <a:r>
              <a:rPr lang="en-US" altLang="ko-KR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Impantation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2F67C1-6808-9E9F-DC5C-9AC3FF6AF5F8}"/>
              </a:ext>
            </a:extLst>
          </p:cNvPr>
          <p:cNvSpPr/>
          <p:nvPr/>
        </p:nvSpPr>
        <p:spPr>
          <a:xfrm>
            <a:off x="9826752" y="1024128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598B6-7A3E-B7D2-0CF5-EB2153C8EB71}"/>
              </a:ext>
            </a:extLst>
          </p:cNvPr>
          <p:cNvSpPr txBox="1"/>
          <p:nvPr/>
        </p:nvSpPr>
        <p:spPr>
          <a:xfrm>
            <a:off x="310812" y="2076281"/>
            <a:ext cx="782360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비소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[Arsenic]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대비 인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[Phosphorus]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이점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확산 특성이 좋다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-&gt;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 온도 낮출 수 있다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DEB9D0-9507-4210-FFAF-43E2B9173BFF}"/>
              </a:ext>
            </a:extLst>
          </p:cNvPr>
          <p:cNvSpPr/>
          <p:nvPr/>
        </p:nvSpPr>
        <p:spPr>
          <a:xfrm>
            <a:off x="4084768" y="6517471"/>
            <a:ext cx="1166400" cy="4012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B8E9FD3-F525-547E-F4E2-40E25910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0550BDC-D977-67B3-B00A-37D4C60E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461" y="368901"/>
            <a:ext cx="5936306" cy="36253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23737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56C99-B38F-C435-CC27-62A3FE43A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3BE7D71-EF3E-B814-5B4F-EEE2D0635AF1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189A6B-3291-81CC-8230-07463C9F5107}"/>
              </a:ext>
            </a:extLst>
          </p:cNvPr>
          <p:cNvSpPr/>
          <p:nvPr/>
        </p:nvSpPr>
        <p:spPr>
          <a:xfrm>
            <a:off x="9651719" y="7042811"/>
            <a:ext cx="4926355" cy="5013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N Well</a:t>
            </a:r>
            <a:endParaRPr lang="ko-KR" altLang="en-US" sz="21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88CEF6-74BB-0A12-D37B-B39D4350C840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921321B4-E0E8-0278-F17B-C4E339D90F58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A6EA4CD7-41FC-994A-100B-F15214FB0BBE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D38B3-332A-F291-D1DB-A16CD2EA5CC7}"/>
              </a:ext>
            </a:extLst>
          </p:cNvPr>
          <p:cNvSpPr/>
          <p:nvPr/>
        </p:nvSpPr>
        <p:spPr>
          <a:xfrm>
            <a:off x="-11803" y="6775723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001978C-B44D-352D-E565-596A833E29E9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4CA3D-7639-DDBE-E44A-0250E569471E}"/>
              </a:ext>
            </a:extLst>
          </p:cNvPr>
          <p:cNvSpPr/>
          <p:nvPr/>
        </p:nvSpPr>
        <p:spPr>
          <a:xfrm>
            <a:off x="14370828" y="6791689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74F1C0FC-8868-C01C-8ED3-050694FE8F8A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450FD-8647-3D46-AB5E-521D16D72D1C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7CB09-A7B5-BBC1-4ED5-CF278ED3605A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9D03B2-14A0-3977-07DF-0E9D099B8783}"/>
              </a:ext>
            </a:extLst>
          </p:cNvPr>
          <p:cNvSpPr/>
          <p:nvPr/>
        </p:nvSpPr>
        <p:spPr>
          <a:xfrm>
            <a:off x="-11803" y="6520177"/>
            <a:ext cx="14642203" cy="389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6955E0-36A0-6786-C08A-8994D8E62C40}"/>
              </a:ext>
            </a:extLst>
          </p:cNvPr>
          <p:cNvSpPr/>
          <p:nvPr/>
        </p:nvSpPr>
        <p:spPr>
          <a:xfrm>
            <a:off x="10448544" y="7534588"/>
            <a:ext cx="3928573" cy="3190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2748CD-765D-BEE3-3329-0C0C391827EB}"/>
              </a:ext>
            </a:extLst>
          </p:cNvPr>
          <p:cNvSpPr/>
          <p:nvPr/>
        </p:nvSpPr>
        <p:spPr>
          <a:xfrm>
            <a:off x="11404" y="6141329"/>
            <a:ext cx="11826041" cy="37691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1515D8-2DEF-1646-D5CA-554F97666DDC}"/>
              </a:ext>
            </a:extLst>
          </p:cNvPr>
          <p:cNvSpPr/>
          <p:nvPr/>
        </p:nvSpPr>
        <p:spPr>
          <a:xfrm>
            <a:off x="13003845" y="6141329"/>
            <a:ext cx="1629544" cy="37691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B42E35-0FD9-FBDB-9D7E-D94C815B62AD}"/>
              </a:ext>
            </a:extLst>
          </p:cNvPr>
          <p:cNvSpPr/>
          <p:nvPr/>
        </p:nvSpPr>
        <p:spPr>
          <a:xfrm>
            <a:off x="11837444" y="6507406"/>
            <a:ext cx="1166400" cy="4012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54E724-3A4E-38D6-DDB7-316774ED6A04}"/>
              </a:ext>
            </a:extLst>
          </p:cNvPr>
          <p:cNvSpPr/>
          <p:nvPr/>
        </p:nvSpPr>
        <p:spPr>
          <a:xfrm>
            <a:off x="6380520" y="6518675"/>
            <a:ext cx="1166400" cy="4012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D122E5-460A-A24D-516B-2D4FCDBF39B6}"/>
              </a:ext>
            </a:extLst>
          </p:cNvPr>
          <p:cNvSpPr/>
          <p:nvPr/>
        </p:nvSpPr>
        <p:spPr>
          <a:xfrm>
            <a:off x="4084768" y="6517471"/>
            <a:ext cx="1166400" cy="4012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B4AD6-1BB7-9C6F-3654-0D10DDACA31A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7. GATE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E7F07-13A0-35EE-0BCF-EA497AA308D0}"/>
              </a:ext>
            </a:extLst>
          </p:cNvPr>
          <p:cNvSpPr txBox="1"/>
          <p:nvPr/>
        </p:nvSpPr>
        <p:spPr>
          <a:xfrm>
            <a:off x="235311" y="797972"/>
            <a:ext cx="7280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Pmos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Gate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Gate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형성과정과 동일하다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(*Ion Implantation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시 사용물질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Boron)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F22110-0078-2D8E-FD8A-21808414003B}"/>
              </a:ext>
            </a:extLst>
          </p:cNvPr>
          <p:cNvGrpSpPr/>
          <p:nvPr/>
        </p:nvGrpSpPr>
        <p:grpSpPr>
          <a:xfrm>
            <a:off x="8229600" y="464263"/>
            <a:ext cx="6403789" cy="4082337"/>
            <a:chOff x="3233774" y="606448"/>
            <a:chExt cx="8471486" cy="621833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850CE5F-5463-CC8B-6F41-C3CADF0E0A0B}"/>
                </a:ext>
              </a:extLst>
            </p:cNvPr>
            <p:cNvSpPr/>
            <p:nvPr/>
          </p:nvSpPr>
          <p:spPr>
            <a:xfrm>
              <a:off x="3245516" y="606448"/>
              <a:ext cx="7315200" cy="55935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0349ED4-485C-FF64-FDC2-104099F22EB1}"/>
                </a:ext>
              </a:extLst>
            </p:cNvPr>
            <p:cNvCxnSpPr>
              <a:cxnSpLocks/>
            </p:cNvCxnSpPr>
            <p:nvPr/>
          </p:nvCxnSpPr>
          <p:spPr>
            <a:xfrm>
              <a:off x="3233774" y="6307871"/>
              <a:ext cx="7326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242CAC-236E-EE8A-6742-481720BB7B07}"/>
                </a:ext>
              </a:extLst>
            </p:cNvPr>
            <p:cNvSpPr txBox="1"/>
            <p:nvPr/>
          </p:nvSpPr>
          <p:spPr>
            <a:xfrm>
              <a:off x="6545552" y="6356419"/>
              <a:ext cx="1182603" cy="46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118um</a:t>
              </a:r>
              <a:endPara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1C965-7887-B1E4-8D71-F6FD2F451AE2}"/>
                </a:ext>
              </a:extLst>
            </p:cNvPr>
            <p:cNvSpPr txBox="1"/>
            <p:nvPr/>
          </p:nvSpPr>
          <p:spPr>
            <a:xfrm>
              <a:off x="10675437" y="3157976"/>
              <a:ext cx="1029823" cy="46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100um</a:t>
              </a:r>
              <a:endPara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B345CD-A263-A054-3B03-5B9A0AB3F25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0243" y="655607"/>
              <a:ext cx="0" cy="558912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EC54FB-32E5-73BC-8A1E-1C5D9741044D}"/>
                </a:ext>
              </a:extLst>
            </p:cNvPr>
            <p:cNvSpPr/>
            <p:nvPr/>
          </p:nvSpPr>
          <p:spPr>
            <a:xfrm>
              <a:off x="6309578" y="1071714"/>
              <a:ext cx="1418577" cy="11951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193422-10E2-4774-2015-974A1267C0E9}"/>
                </a:ext>
              </a:extLst>
            </p:cNvPr>
            <p:cNvSpPr/>
            <p:nvPr/>
          </p:nvSpPr>
          <p:spPr>
            <a:xfrm>
              <a:off x="8511793" y="2868173"/>
              <a:ext cx="951545" cy="27163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41B8505-127E-97BF-300E-9F0D6949201D}"/>
                </a:ext>
              </a:extLst>
            </p:cNvPr>
            <p:cNvCxnSpPr>
              <a:cxnSpLocks/>
            </p:cNvCxnSpPr>
            <p:nvPr/>
          </p:nvCxnSpPr>
          <p:spPr>
            <a:xfrm>
              <a:off x="8834373" y="2791140"/>
              <a:ext cx="26644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B14B39-DA83-20E2-5E18-E0C3A68E0431}"/>
                </a:ext>
              </a:extLst>
            </p:cNvPr>
            <p:cNvSpPr txBox="1"/>
            <p:nvPr/>
          </p:nvSpPr>
          <p:spPr>
            <a:xfrm>
              <a:off x="8619703" y="2267317"/>
              <a:ext cx="962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5um</a:t>
              </a:r>
              <a:endPara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1995236-B899-FCF9-6D09-75D7E8B54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676" y="1089730"/>
              <a:ext cx="0" cy="137505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E46C81-A163-B473-704D-1D6AF85E58AF}"/>
                </a:ext>
              </a:extLst>
            </p:cNvPr>
            <p:cNvSpPr txBox="1"/>
            <p:nvPr/>
          </p:nvSpPr>
          <p:spPr>
            <a:xfrm>
              <a:off x="5637169" y="1452856"/>
              <a:ext cx="962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27um</a:t>
              </a:r>
              <a:endPara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10D34D8-0371-E007-4248-889733165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2323" y="2852333"/>
              <a:ext cx="0" cy="273220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7CB595-C6F5-A5E2-853D-5D8DB9C243F3}"/>
                </a:ext>
              </a:extLst>
            </p:cNvPr>
            <p:cNvSpPr txBox="1"/>
            <p:nvPr/>
          </p:nvSpPr>
          <p:spPr>
            <a:xfrm>
              <a:off x="7982111" y="3904468"/>
              <a:ext cx="962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51um</a:t>
              </a:r>
              <a:endPara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49A4203-9841-7B9A-A967-EBDF4C4CC47F}"/>
                </a:ext>
              </a:extLst>
            </p:cNvPr>
            <p:cNvSpPr/>
            <p:nvPr/>
          </p:nvSpPr>
          <p:spPr>
            <a:xfrm>
              <a:off x="6633181" y="1089730"/>
              <a:ext cx="222502" cy="1159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B64363-8B8B-FBC3-C5A6-F7BB79C4F49D}"/>
                </a:ext>
              </a:extLst>
            </p:cNvPr>
            <p:cNvSpPr/>
            <p:nvPr/>
          </p:nvSpPr>
          <p:spPr>
            <a:xfrm>
              <a:off x="7207337" y="1075415"/>
              <a:ext cx="222502" cy="115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063E9E-7EC8-8ADF-6504-56AE240D8A03}"/>
                </a:ext>
              </a:extLst>
            </p:cNvPr>
            <p:cNvSpPr/>
            <p:nvPr/>
          </p:nvSpPr>
          <p:spPr>
            <a:xfrm rot="16200000">
              <a:off x="6919751" y="1954689"/>
              <a:ext cx="223526" cy="7966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D9626A1-EED0-F081-C8C7-CB7F2D21CB1B}"/>
                </a:ext>
              </a:extLst>
            </p:cNvPr>
            <p:cNvCxnSpPr>
              <a:cxnSpLocks/>
            </p:cNvCxnSpPr>
            <p:nvPr/>
          </p:nvCxnSpPr>
          <p:spPr>
            <a:xfrm>
              <a:off x="6602326" y="1001293"/>
              <a:ext cx="29758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E18259-7788-4ECD-EAC2-39F81178FD21}"/>
                </a:ext>
              </a:extLst>
            </p:cNvPr>
            <p:cNvSpPr txBox="1"/>
            <p:nvPr/>
          </p:nvSpPr>
          <p:spPr>
            <a:xfrm>
              <a:off x="6408473" y="685938"/>
              <a:ext cx="6335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4um</a:t>
              </a:r>
              <a:endParaRPr lang="ko-KR" altLang="en-US" sz="10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A07438E-75F1-2927-DCE4-15BB777F3D8C}"/>
                </a:ext>
              </a:extLst>
            </p:cNvPr>
            <p:cNvCxnSpPr>
              <a:cxnSpLocks/>
            </p:cNvCxnSpPr>
            <p:nvPr/>
          </p:nvCxnSpPr>
          <p:spPr>
            <a:xfrm>
              <a:off x="7212403" y="987366"/>
              <a:ext cx="24376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22EEA1E-3B13-89D9-CE17-DA46C13D7290}"/>
                </a:ext>
              </a:extLst>
            </p:cNvPr>
            <p:cNvSpPr txBox="1"/>
            <p:nvPr/>
          </p:nvSpPr>
          <p:spPr>
            <a:xfrm>
              <a:off x="7062296" y="628786"/>
              <a:ext cx="848454" cy="42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4um</a:t>
              </a:r>
              <a:endParaRPr lang="ko-KR" altLang="en-US" sz="10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B24A46A-7C72-7A06-831A-4FCD54E26B72}"/>
                </a:ext>
              </a:extLst>
            </p:cNvPr>
            <p:cNvCxnSpPr>
              <a:cxnSpLocks/>
            </p:cNvCxnSpPr>
            <p:nvPr/>
          </p:nvCxnSpPr>
          <p:spPr>
            <a:xfrm>
              <a:off x="6885551" y="1536181"/>
              <a:ext cx="31249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FB53F4E-5F46-1E87-018A-85D7F8A84E54}"/>
                </a:ext>
              </a:extLst>
            </p:cNvPr>
            <p:cNvSpPr txBox="1"/>
            <p:nvPr/>
          </p:nvSpPr>
          <p:spPr>
            <a:xfrm>
              <a:off x="6714122" y="1102150"/>
              <a:ext cx="857381" cy="42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7um</a:t>
              </a:r>
              <a:endParaRPr lang="ko-KR" altLang="en-US" sz="10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43E21B-1EAD-FFFC-37AF-F5AC52E59FF8}"/>
                </a:ext>
              </a:extLst>
            </p:cNvPr>
            <p:cNvSpPr/>
            <p:nvPr/>
          </p:nvSpPr>
          <p:spPr>
            <a:xfrm>
              <a:off x="8853003" y="2868173"/>
              <a:ext cx="222502" cy="2716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4B3DD5B-C822-C1E7-1759-C415D0E6E7AD}"/>
              </a:ext>
            </a:extLst>
          </p:cNvPr>
          <p:cNvSpPr txBox="1"/>
          <p:nvPr/>
        </p:nvSpPr>
        <p:spPr>
          <a:xfrm>
            <a:off x="6873807" y="1833707"/>
            <a:ext cx="117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4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426547-65E0-1E37-ED96-012226C20A7F}"/>
              </a:ext>
            </a:extLst>
          </p:cNvPr>
          <p:cNvSpPr txBox="1"/>
          <p:nvPr/>
        </p:nvSpPr>
        <p:spPr>
          <a:xfrm>
            <a:off x="6697133" y="2199214"/>
            <a:ext cx="185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PMOS Gate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61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2B9A7-5AC1-C77B-6907-B8B5FC29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17158C-9DA7-F9D0-49B8-7E44BF156FB8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DC34F-DD1C-D829-13D0-5B625E24AA89}"/>
              </a:ext>
            </a:extLst>
          </p:cNvPr>
          <p:cNvSpPr/>
          <p:nvPr/>
        </p:nvSpPr>
        <p:spPr>
          <a:xfrm>
            <a:off x="9651719" y="7042811"/>
            <a:ext cx="4926355" cy="5013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N Well</a:t>
            </a:r>
            <a:endParaRPr lang="ko-KR" altLang="en-US" sz="21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81C564-BD3F-CBBD-7680-AFF8924E62FD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F3A615E-33C5-40DA-30BE-A5192867491C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03D55013-D307-7129-0C8A-103888EE0AD3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6CBB60-3AF7-0216-BB90-0B885F6F9102}"/>
              </a:ext>
            </a:extLst>
          </p:cNvPr>
          <p:cNvSpPr/>
          <p:nvPr/>
        </p:nvSpPr>
        <p:spPr>
          <a:xfrm>
            <a:off x="-11803" y="6775723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DD6152D-9E6D-061F-9592-40C39AB941D1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6ABA5-DEA3-0B7B-FB52-327526B55F10}"/>
              </a:ext>
            </a:extLst>
          </p:cNvPr>
          <p:cNvSpPr/>
          <p:nvPr/>
        </p:nvSpPr>
        <p:spPr>
          <a:xfrm>
            <a:off x="14370828" y="6791689"/>
            <a:ext cx="259573" cy="7623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D82D40D-8CA1-4F17-2209-2A8D1438465D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A55CFE-23D3-6D2B-BB5A-C4BDBA1CDCA3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C8E363-7E45-B12B-492C-AD9AC95C2BD0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C27C8-E798-479D-A080-51B51AEF5B0A}"/>
              </a:ext>
            </a:extLst>
          </p:cNvPr>
          <p:cNvSpPr/>
          <p:nvPr/>
        </p:nvSpPr>
        <p:spPr>
          <a:xfrm>
            <a:off x="-11803" y="6520177"/>
            <a:ext cx="14642203" cy="389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EF75A0-6AFE-C85C-820B-42531133BD8C}"/>
              </a:ext>
            </a:extLst>
          </p:cNvPr>
          <p:cNvSpPr/>
          <p:nvPr/>
        </p:nvSpPr>
        <p:spPr>
          <a:xfrm>
            <a:off x="4083360" y="6136542"/>
            <a:ext cx="1166400" cy="40176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BC0137-7225-50B6-0A77-FF9CB9C64536}"/>
              </a:ext>
            </a:extLst>
          </p:cNvPr>
          <p:cNvSpPr/>
          <p:nvPr/>
        </p:nvSpPr>
        <p:spPr>
          <a:xfrm>
            <a:off x="6382068" y="6116497"/>
            <a:ext cx="1166400" cy="40176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083837-DA15-7A7B-3F35-E6CDAA6048EE}"/>
              </a:ext>
            </a:extLst>
          </p:cNvPr>
          <p:cNvSpPr/>
          <p:nvPr/>
        </p:nvSpPr>
        <p:spPr>
          <a:xfrm>
            <a:off x="11837444" y="6111277"/>
            <a:ext cx="1166400" cy="398902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803F77-CFD0-2CCF-0684-36053642C50E}"/>
              </a:ext>
            </a:extLst>
          </p:cNvPr>
          <p:cNvSpPr/>
          <p:nvPr/>
        </p:nvSpPr>
        <p:spPr>
          <a:xfrm>
            <a:off x="10448544" y="7534588"/>
            <a:ext cx="3928573" cy="3190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203DFB-EA9B-B20A-0C79-4CE3021D80AA}"/>
              </a:ext>
            </a:extLst>
          </p:cNvPr>
          <p:cNvSpPr/>
          <p:nvPr/>
        </p:nvSpPr>
        <p:spPr>
          <a:xfrm>
            <a:off x="11837444" y="6507406"/>
            <a:ext cx="1166400" cy="4012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884BCA-A0E0-4F41-ECA1-179CA115FB33}"/>
              </a:ext>
            </a:extLst>
          </p:cNvPr>
          <p:cNvSpPr/>
          <p:nvPr/>
        </p:nvSpPr>
        <p:spPr>
          <a:xfrm>
            <a:off x="6380520" y="6518675"/>
            <a:ext cx="1166400" cy="4012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2A399E-AD8C-3E4D-9E51-F6B06FA96852}"/>
              </a:ext>
            </a:extLst>
          </p:cNvPr>
          <p:cNvSpPr/>
          <p:nvPr/>
        </p:nvSpPr>
        <p:spPr>
          <a:xfrm>
            <a:off x="4084768" y="6517471"/>
            <a:ext cx="1166400" cy="4012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8060D-FAB6-2D9F-73B7-A81817403CE8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7. GATE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72278-93D4-5CFF-5BF3-ED48ADD994E4}"/>
              </a:ext>
            </a:extLst>
          </p:cNvPr>
          <p:cNvSpPr txBox="1"/>
          <p:nvPr/>
        </p:nvSpPr>
        <p:spPr>
          <a:xfrm>
            <a:off x="235311" y="797972"/>
            <a:ext cx="7280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+ RIE Etch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마친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RIE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불필요한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Poly-Si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194C7-ECFA-5186-120F-1B571A102797}"/>
              </a:ext>
            </a:extLst>
          </p:cNvPr>
          <p:cNvSpPr txBox="1"/>
          <p:nvPr/>
        </p:nvSpPr>
        <p:spPr>
          <a:xfrm>
            <a:off x="466053" y="2056088"/>
            <a:ext cx="4218034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*RIE :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대비</a:t>
            </a:r>
            <a:r>
              <a:rPr lang="en-US" altLang="ko-KR" sz="1680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Selevtivity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뛰어남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1A01957-31EF-9819-DDBC-B9F01EC8D5DB}"/>
              </a:ext>
            </a:extLst>
          </p:cNvPr>
          <p:cNvGrpSpPr/>
          <p:nvPr/>
        </p:nvGrpSpPr>
        <p:grpSpPr>
          <a:xfrm>
            <a:off x="8506314" y="408040"/>
            <a:ext cx="5990501" cy="4683663"/>
            <a:chOff x="3233774" y="632242"/>
            <a:chExt cx="8361113" cy="607342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25D164-056D-243B-79C7-A54CC959C577}"/>
                </a:ext>
              </a:extLst>
            </p:cNvPr>
            <p:cNvSpPr/>
            <p:nvPr/>
          </p:nvSpPr>
          <p:spPr>
            <a:xfrm>
              <a:off x="3245516" y="632242"/>
              <a:ext cx="7315200" cy="5593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F8CFDC0-B935-4E91-4A82-036FA7A89C92}"/>
                </a:ext>
              </a:extLst>
            </p:cNvPr>
            <p:cNvCxnSpPr>
              <a:cxnSpLocks/>
            </p:cNvCxnSpPr>
            <p:nvPr/>
          </p:nvCxnSpPr>
          <p:spPr>
            <a:xfrm>
              <a:off x="3233774" y="6307871"/>
              <a:ext cx="7326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79ED12-5B86-2584-7CA8-5195C398FE9A}"/>
                </a:ext>
              </a:extLst>
            </p:cNvPr>
            <p:cNvSpPr txBox="1"/>
            <p:nvPr/>
          </p:nvSpPr>
          <p:spPr>
            <a:xfrm>
              <a:off x="6545553" y="6386388"/>
              <a:ext cx="1040687" cy="319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118um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84E169-0631-4050-6B50-FB490FE35AFF}"/>
                </a:ext>
              </a:extLst>
            </p:cNvPr>
            <p:cNvSpPr txBox="1"/>
            <p:nvPr/>
          </p:nvSpPr>
          <p:spPr>
            <a:xfrm>
              <a:off x="10675435" y="3157977"/>
              <a:ext cx="919452" cy="319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100um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2FAEAAD-E4C2-3C4B-A2AC-BC576062691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0243" y="655607"/>
              <a:ext cx="0" cy="558912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813E13-174C-90E5-B336-CE2F358EF081}"/>
                </a:ext>
              </a:extLst>
            </p:cNvPr>
            <p:cNvSpPr/>
            <p:nvPr/>
          </p:nvSpPr>
          <p:spPr>
            <a:xfrm>
              <a:off x="8511793" y="1071714"/>
              <a:ext cx="1418577" cy="11951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3C0CC97-79FA-CC2F-4711-B916DDC083C0}"/>
                </a:ext>
              </a:extLst>
            </p:cNvPr>
            <p:cNvSpPr/>
            <p:nvPr/>
          </p:nvSpPr>
          <p:spPr>
            <a:xfrm>
              <a:off x="6309578" y="2868173"/>
              <a:ext cx="1418577" cy="2716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5126A2-4EF4-F193-A18F-7CEE434170B5}"/>
                </a:ext>
              </a:extLst>
            </p:cNvPr>
            <p:cNvSpPr/>
            <p:nvPr/>
          </p:nvSpPr>
          <p:spPr>
            <a:xfrm>
              <a:off x="8511793" y="2868173"/>
              <a:ext cx="951545" cy="2716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E319D7-0573-E36E-3B18-55E11CCBBCB2}"/>
                </a:ext>
              </a:extLst>
            </p:cNvPr>
            <p:cNvSpPr txBox="1"/>
            <p:nvPr/>
          </p:nvSpPr>
          <p:spPr>
            <a:xfrm>
              <a:off x="8622923" y="710922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17277CA-DE73-DFE4-3985-9345D204618A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93" y="3809274"/>
              <a:ext cx="523195" cy="406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5239003-4CA2-3AEC-E2FF-FD195019555A}"/>
                </a:ext>
              </a:extLst>
            </p:cNvPr>
            <p:cNvCxnSpPr>
              <a:cxnSpLocks/>
            </p:cNvCxnSpPr>
            <p:nvPr/>
          </p:nvCxnSpPr>
          <p:spPr>
            <a:xfrm>
              <a:off x="8840273" y="2789565"/>
              <a:ext cx="201365" cy="667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894E73-F767-171C-8029-3D5DC481F26E}"/>
                </a:ext>
              </a:extLst>
            </p:cNvPr>
            <p:cNvSpPr txBox="1"/>
            <p:nvPr/>
          </p:nvSpPr>
          <p:spPr>
            <a:xfrm>
              <a:off x="8676080" y="2473438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B205949-E19B-70FF-9612-700518ABF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773" y="2886191"/>
              <a:ext cx="0" cy="271636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E349A3-C55C-9AC7-A308-714FA0660186}"/>
                </a:ext>
              </a:extLst>
            </p:cNvPr>
            <p:cNvSpPr txBox="1"/>
            <p:nvPr/>
          </p:nvSpPr>
          <p:spPr>
            <a:xfrm>
              <a:off x="5837415" y="3904468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49um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69F407F-2B00-0847-955F-D0AF3B6D3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1089" y="2886191"/>
              <a:ext cx="0" cy="268337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DBBA0C-D06A-71FA-1A0D-47CC6E56BEEB}"/>
                </a:ext>
              </a:extLst>
            </p:cNvPr>
            <p:cNvSpPr txBox="1"/>
            <p:nvPr/>
          </p:nvSpPr>
          <p:spPr>
            <a:xfrm>
              <a:off x="8119614" y="3859610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49um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F2DFFBC-549A-F459-E7D9-A47279832B12}"/>
                </a:ext>
              </a:extLst>
            </p:cNvPr>
            <p:cNvSpPr/>
            <p:nvPr/>
          </p:nvSpPr>
          <p:spPr>
            <a:xfrm>
              <a:off x="8511793" y="1071714"/>
              <a:ext cx="1418577" cy="119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060A2F8-F5A5-9D5D-4D05-7E468FC2DD8D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16" y="1015811"/>
              <a:ext cx="29758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754B39-6B14-F51F-848C-08B78F632817}"/>
                </a:ext>
              </a:extLst>
            </p:cNvPr>
            <p:cNvSpPr/>
            <p:nvPr/>
          </p:nvSpPr>
          <p:spPr>
            <a:xfrm>
              <a:off x="8806137" y="1086210"/>
              <a:ext cx="162603" cy="11591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E37111B-863E-ACD0-D9A9-C6006107BF7C}"/>
                </a:ext>
              </a:extLst>
            </p:cNvPr>
            <p:cNvSpPr/>
            <p:nvPr/>
          </p:nvSpPr>
          <p:spPr>
            <a:xfrm>
              <a:off x="9457137" y="1086211"/>
              <a:ext cx="145658" cy="11591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453833C-598E-3F09-7975-6D5816743C50}"/>
                </a:ext>
              </a:extLst>
            </p:cNvPr>
            <p:cNvSpPr/>
            <p:nvPr/>
          </p:nvSpPr>
          <p:spPr>
            <a:xfrm rot="16200000">
              <a:off x="9092704" y="1854732"/>
              <a:ext cx="223526" cy="7966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4B7457C-F476-387D-6A34-784473E99F9B}"/>
                </a:ext>
              </a:extLst>
            </p:cNvPr>
            <p:cNvCxnSpPr>
              <a:cxnSpLocks/>
            </p:cNvCxnSpPr>
            <p:nvPr/>
          </p:nvCxnSpPr>
          <p:spPr>
            <a:xfrm>
              <a:off x="9380293" y="1001884"/>
              <a:ext cx="24376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EC6C479-0626-2741-1B51-5C09283790B6}"/>
                </a:ext>
              </a:extLst>
            </p:cNvPr>
            <p:cNvCxnSpPr>
              <a:cxnSpLocks/>
            </p:cNvCxnSpPr>
            <p:nvPr/>
          </p:nvCxnSpPr>
          <p:spPr>
            <a:xfrm>
              <a:off x="8978696" y="1700559"/>
              <a:ext cx="45740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7534B4-2E7D-F626-C3EC-48078008A510}"/>
                </a:ext>
              </a:extLst>
            </p:cNvPr>
            <p:cNvSpPr txBox="1"/>
            <p:nvPr/>
          </p:nvSpPr>
          <p:spPr>
            <a:xfrm>
              <a:off x="9251495" y="707969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8DCA0A-C9A6-97E9-A25C-2161FA529D17}"/>
                </a:ext>
              </a:extLst>
            </p:cNvPr>
            <p:cNvSpPr txBox="1"/>
            <p:nvPr/>
          </p:nvSpPr>
          <p:spPr>
            <a:xfrm>
              <a:off x="8911029" y="1378016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9um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DA2315-C860-BEAE-6B14-ACAB2F0D8C7F}"/>
                </a:ext>
              </a:extLst>
            </p:cNvPr>
            <p:cNvSpPr txBox="1"/>
            <p:nvPr/>
          </p:nvSpPr>
          <p:spPr>
            <a:xfrm>
              <a:off x="8110258" y="1484005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25um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F02E131-9FBA-88A0-9BB2-6ACA46A70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5582" y="1071714"/>
              <a:ext cx="0" cy="129310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67BA96C-E7F6-93C0-3236-B613E62CB72E}"/>
                </a:ext>
              </a:extLst>
            </p:cNvPr>
            <p:cNvSpPr/>
            <p:nvPr/>
          </p:nvSpPr>
          <p:spPr>
            <a:xfrm>
              <a:off x="6337003" y="1104373"/>
              <a:ext cx="1418577" cy="11951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3E487EF-FA6D-C1E0-5A96-D137468BFA72}"/>
                </a:ext>
              </a:extLst>
            </p:cNvPr>
            <p:cNvSpPr txBox="1"/>
            <p:nvPr/>
          </p:nvSpPr>
          <p:spPr>
            <a:xfrm>
              <a:off x="6436316" y="743581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27F8F1D-C45F-1070-D14E-88A9B28D7AEF}"/>
                </a:ext>
              </a:extLst>
            </p:cNvPr>
            <p:cNvSpPr/>
            <p:nvPr/>
          </p:nvSpPr>
          <p:spPr>
            <a:xfrm>
              <a:off x="6337003" y="1104373"/>
              <a:ext cx="1418577" cy="119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CC8B79D5-9FD5-D6FA-90BC-5244D02B3340}"/>
                </a:ext>
              </a:extLst>
            </p:cNvPr>
            <p:cNvCxnSpPr>
              <a:cxnSpLocks/>
            </p:cNvCxnSpPr>
            <p:nvPr/>
          </p:nvCxnSpPr>
          <p:spPr>
            <a:xfrm>
              <a:off x="6595426" y="1048470"/>
              <a:ext cx="29758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88EFA39-A107-5688-1CE7-B6C2F6EF9F2D}"/>
                </a:ext>
              </a:extLst>
            </p:cNvPr>
            <p:cNvSpPr/>
            <p:nvPr/>
          </p:nvSpPr>
          <p:spPr>
            <a:xfrm>
              <a:off x="6631347" y="1118869"/>
              <a:ext cx="162603" cy="11591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7F3773-72F9-4BE4-2ED7-09AE7B04864B}"/>
                </a:ext>
              </a:extLst>
            </p:cNvPr>
            <p:cNvSpPr/>
            <p:nvPr/>
          </p:nvSpPr>
          <p:spPr>
            <a:xfrm>
              <a:off x="7282347" y="1118870"/>
              <a:ext cx="145658" cy="11591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7BDD2DD-D6B3-9DB6-EBD7-1A842474714D}"/>
                </a:ext>
              </a:extLst>
            </p:cNvPr>
            <p:cNvSpPr/>
            <p:nvPr/>
          </p:nvSpPr>
          <p:spPr>
            <a:xfrm rot="16200000">
              <a:off x="6917914" y="1887391"/>
              <a:ext cx="223526" cy="7966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3FD6AEA-E616-8AD2-8CDD-E61BB22C3E53}"/>
                </a:ext>
              </a:extLst>
            </p:cNvPr>
            <p:cNvCxnSpPr>
              <a:cxnSpLocks/>
            </p:cNvCxnSpPr>
            <p:nvPr/>
          </p:nvCxnSpPr>
          <p:spPr>
            <a:xfrm>
              <a:off x="7205503" y="1034543"/>
              <a:ext cx="24376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6EFE1B8-CF34-72A2-E292-8B8A282E305B}"/>
                </a:ext>
              </a:extLst>
            </p:cNvPr>
            <p:cNvCxnSpPr>
              <a:cxnSpLocks/>
            </p:cNvCxnSpPr>
            <p:nvPr/>
          </p:nvCxnSpPr>
          <p:spPr>
            <a:xfrm>
              <a:off x="6803906" y="1733218"/>
              <a:ext cx="45740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D286DD-EA99-D548-F105-9C5B67955534}"/>
                </a:ext>
              </a:extLst>
            </p:cNvPr>
            <p:cNvSpPr txBox="1"/>
            <p:nvPr/>
          </p:nvSpPr>
          <p:spPr>
            <a:xfrm>
              <a:off x="7076706" y="740628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B4721D-4FE8-293A-DDF1-44849142A30C}"/>
                </a:ext>
              </a:extLst>
            </p:cNvPr>
            <p:cNvSpPr txBox="1"/>
            <p:nvPr/>
          </p:nvSpPr>
          <p:spPr>
            <a:xfrm>
              <a:off x="6736240" y="1410676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9um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DAA52C6-A3B8-1F1F-FAD9-770498A5EC8C}"/>
                </a:ext>
              </a:extLst>
            </p:cNvPr>
            <p:cNvSpPr txBox="1"/>
            <p:nvPr/>
          </p:nvSpPr>
          <p:spPr>
            <a:xfrm>
              <a:off x="5924323" y="1516665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25um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EDFDF90-1F3A-4C9E-FA1B-8D2EF20EB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792" y="1104373"/>
              <a:ext cx="0" cy="129310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5C4F8E5-1F1D-CFC5-2821-C4380D4BF385}"/>
                </a:ext>
              </a:extLst>
            </p:cNvPr>
            <p:cNvSpPr/>
            <p:nvPr/>
          </p:nvSpPr>
          <p:spPr>
            <a:xfrm>
              <a:off x="6595231" y="2886191"/>
              <a:ext cx="176462" cy="26983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E1EA39B-C984-C177-98E0-7CECD1C1869A}"/>
                </a:ext>
              </a:extLst>
            </p:cNvPr>
            <p:cNvSpPr/>
            <p:nvPr/>
          </p:nvSpPr>
          <p:spPr>
            <a:xfrm>
              <a:off x="7285278" y="2886191"/>
              <a:ext cx="176462" cy="26983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FCD7755-2E98-6245-B5A9-97EBC3EFBD33}"/>
                </a:ext>
              </a:extLst>
            </p:cNvPr>
            <p:cNvSpPr txBox="1"/>
            <p:nvPr/>
          </p:nvSpPr>
          <p:spPr>
            <a:xfrm>
              <a:off x="6721059" y="3503045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9um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B257E48-A7EB-1A0B-E29A-E16DB545BF44}"/>
                </a:ext>
              </a:extLst>
            </p:cNvPr>
            <p:cNvSpPr/>
            <p:nvPr/>
          </p:nvSpPr>
          <p:spPr>
            <a:xfrm>
              <a:off x="8880509" y="2877181"/>
              <a:ext cx="176462" cy="26983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8711A4F-3D43-C4BA-96C9-23C74FFEA12C}"/>
                </a:ext>
              </a:extLst>
            </p:cNvPr>
            <p:cNvCxnSpPr>
              <a:cxnSpLocks/>
            </p:cNvCxnSpPr>
            <p:nvPr/>
          </p:nvCxnSpPr>
          <p:spPr>
            <a:xfrm>
              <a:off x="6603960" y="2806237"/>
              <a:ext cx="201365" cy="667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0386787-1827-17F3-4EDA-48AE05C69EBA}"/>
                </a:ext>
              </a:extLst>
            </p:cNvPr>
            <p:cNvSpPr txBox="1"/>
            <p:nvPr/>
          </p:nvSpPr>
          <p:spPr>
            <a:xfrm>
              <a:off x="6451584" y="2490110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85FF0B87-8E57-AAA6-D9AB-90BD47A13AC0}"/>
                </a:ext>
              </a:extLst>
            </p:cNvPr>
            <p:cNvCxnSpPr>
              <a:cxnSpLocks/>
            </p:cNvCxnSpPr>
            <p:nvPr/>
          </p:nvCxnSpPr>
          <p:spPr>
            <a:xfrm>
              <a:off x="7288292" y="2801996"/>
              <a:ext cx="201365" cy="667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FC07560-8189-CF47-5721-FC0B3478D04E}"/>
                </a:ext>
              </a:extLst>
            </p:cNvPr>
            <p:cNvSpPr txBox="1"/>
            <p:nvPr/>
          </p:nvSpPr>
          <p:spPr>
            <a:xfrm>
              <a:off x="7147733" y="2485869"/>
              <a:ext cx="962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3um</a:t>
              </a:r>
              <a:endPara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6DF4039-1950-FD96-7A21-79546CDB40B3}"/>
              </a:ext>
            </a:extLst>
          </p:cNvPr>
          <p:cNvSpPr txBox="1"/>
          <p:nvPr/>
        </p:nvSpPr>
        <p:spPr>
          <a:xfrm>
            <a:off x="6873807" y="1833707"/>
            <a:ext cx="117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5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8C3F05-6D88-6936-DD6D-368EF922C8EC}"/>
              </a:ext>
            </a:extLst>
          </p:cNvPr>
          <p:cNvSpPr txBox="1"/>
          <p:nvPr/>
        </p:nvSpPr>
        <p:spPr>
          <a:xfrm>
            <a:off x="6788982" y="2146225"/>
            <a:ext cx="134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Gate Etch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471356E-ACAD-9F0C-E57B-980D5F90FD21}"/>
              </a:ext>
            </a:extLst>
          </p:cNvPr>
          <p:cNvSpPr/>
          <p:nvPr/>
        </p:nvSpPr>
        <p:spPr>
          <a:xfrm>
            <a:off x="1494142" y="629226"/>
            <a:ext cx="1254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목차</a:t>
            </a:r>
            <a:endParaRPr lang="en-US" sz="4000" dirty="0">
              <a:solidFill>
                <a:srgbClr val="7068F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95C655B-F691-293F-922A-592F289E2DF8}"/>
              </a:ext>
            </a:extLst>
          </p:cNvPr>
          <p:cNvSpPr/>
          <p:nvPr/>
        </p:nvSpPr>
        <p:spPr>
          <a:xfrm>
            <a:off x="1077105" y="196190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81C2A74-00B2-1814-44F9-A2FBD3242FC8}"/>
              </a:ext>
            </a:extLst>
          </p:cNvPr>
          <p:cNvSpPr/>
          <p:nvPr/>
        </p:nvSpPr>
        <p:spPr>
          <a:xfrm>
            <a:off x="1154417" y="2034536"/>
            <a:ext cx="33972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Barlow" pitchFamily="34" charset="-120"/>
              </a:rPr>
              <a:t>1</a:t>
            </a:r>
            <a:endParaRPr 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66B461-6656-8701-400C-AE9B41CA1807}"/>
              </a:ext>
            </a:extLst>
          </p:cNvPr>
          <p:cNvGrpSpPr/>
          <p:nvPr/>
        </p:nvGrpSpPr>
        <p:grpSpPr>
          <a:xfrm>
            <a:off x="1759511" y="1961908"/>
            <a:ext cx="2872324" cy="1452275"/>
            <a:chOff x="1744919" y="3970662"/>
            <a:chExt cx="2872324" cy="1452275"/>
          </a:xfrm>
        </p:grpSpPr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7528ACC7-4EE4-CE1A-7D10-2EC6BA30FC32}"/>
                </a:ext>
              </a:extLst>
            </p:cNvPr>
            <p:cNvSpPr/>
            <p:nvPr/>
          </p:nvSpPr>
          <p:spPr>
            <a:xfrm>
              <a:off x="1766530" y="3970662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ko-KR" altLang="en-US" sz="2200" b="1" dirty="0">
                  <a:solidFill>
                    <a:srgbClr val="272525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과제 분석</a:t>
              </a:r>
              <a:endParaRPr lang="en-US" sz="2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9644801C-8A52-115C-F624-818394103CD6}"/>
                </a:ext>
              </a:extLst>
            </p:cNvPr>
            <p:cNvSpPr/>
            <p:nvPr/>
          </p:nvSpPr>
          <p:spPr>
            <a:xfrm>
              <a:off x="1744919" y="4399652"/>
              <a:ext cx="2613125" cy="102328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Process Rule
- </a:t>
              </a:r>
              <a:r>
                <a:rPr lang="ko-KR" altLang="en-US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공정 </a:t>
              </a:r>
              <a:r>
                <a:rPr lang="en-US" altLang="ko-KR" sz="1400" dirty="0" err="1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목표</a:t>
              </a: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400" dirty="0" err="1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설정</a:t>
              </a:r>
              <a:endParaRPr lang="en-US" altLang="ko-KR" sz="1400" dirty="0">
                <a:solidFill>
                  <a:srgbClr val="272525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</a:t>
              </a:r>
              <a:r>
                <a:rPr lang="ko-KR" altLang="en-US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회로 분석</a:t>
              </a:r>
              <a:endParaRPr lang="en-US" altLang="ko-KR" sz="1400" dirty="0">
                <a:solidFill>
                  <a:srgbClr val="272525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Layout</a:t>
              </a:r>
            </a:p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MIMIM</a:t>
              </a:r>
              <a:r>
                <a:rPr lang="ko-KR" altLang="en-US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구조 </a:t>
              </a: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Capacitor</a:t>
              </a:r>
            </a:p>
            <a:p>
              <a:pPr marL="285750" indent="-285750">
                <a:lnSpc>
                  <a:spcPts val="2700"/>
                </a:lnSpc>
                <a:buFontTx/>
                <a:buChar char="-"/>
              </a:pPr>
              <a:endParaRPr lang="en-US" altLang="ko-KR" sz="1400" dirty="0">
                <a:solidFill>
                  <a:srgbClr val="272525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47A4872-BB44-762E-7004-8CF038B2A7B8}"/>
              </a:ext>
            </a:extLst>
          </p:cNvPr>
          <p:cNvGrpSpPr/>
          <p:nvPr/>
        </p:nvGrpSpPr>
        <p:grpSpPr>
          <a:xfrm>
            <a:off x="7600591" y="1961908"/>
            <a:ext cx="2309733" cy="1768569"/>
            <a:chOff x="7438123" y="3937286"/>
            <a:chExt cx="2309733" cy="1768569"/>
          </a:xfrm>
        </p:grpSpPr>
        <p:sp>
          <p:nvSpPr>
            <p:cNvPr id="8" name="Shape 5">
              <a:extLst>
                <a:ext uri="{FF2B5EF4-FFF2-40B4-BE49-F238E27FC236}">
                  <a16:creationId xmlns:a16="http://schemas.microsoft.com/office/drawing/2014/main" id="{03931441-A621-CDC5-C729-CDEEA037EBA1}"/>
                </a:ext>
              </a:extLst>
            </p:cNvPr>
            <p:cNvSpPr/>
            <p:nvPr/>
          </p:nvSpPr>
          <p:spPr>
            <a:xfrm>
              <a:off x="7438123" y="3937286"/>
              <a:ext cx="487442" cy="487442"/>
            </a:xfrm>
            <a:prstGeom prst="roundRect">
              <a:avLst>
                <a:gd name="adj" fmla="val 40004"/>
              </a:avLst>
            </a:prstGeom>
            <a:solidFill>
              <a:srgbClr val="EEEFF5"/>
            </a:solidFill>
            <a:ln/>
            <a:effectLst>
              <a:outerShdw blurRad="53340" dist="26670" dir="13500000" algn="bl" rotWithShape="0">
                <a:srgbClr val="FFFFFF">
                  <a:alpha val="70000"/>
                </a:srgbClr>
              </a:outerShdw>
            </a:effectLst>
          </p:spPr>
          <p:txBody>
            <a:bodyPr/>
            <a:lstStyle/>
            <a:p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1F859BB2-8643-5F19-121D-3F6C37EE6C07}"/>
                </a:ext>
              </a:extLst>
            </p:cNvPr>
            <p:cNvSpPr/>
            <p:nvPr/>
          </p:nvSpPr>
          <p:spPr>
            <a:xfrm>
              <a:off x="7585999" y="4009914"/>
              <a:ext cx="191572" cy="3420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Barlow" pitchFamily="34" charset="-120"/>
                </a:rPr>
                <a:t>2</a:t>
              </a:r>
              <a:endParaRPr lang="en-US" sz="26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65B2EEFA-C7FF-FE31-8C0D-1DBCD7F0CE1B}"/>
                </a:ext>
              </a:extLst>
            </p:cNvPr>
            <p:cNvSpPr/>
            <p:nvPr/>
          </p:nvSpPr>
          <p:spPr>
            <a:xfrm>
              <a:off x="8142139" y="3937286"/>
              <a:ext cx="1199317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ko-KR" altLang="en-US" sz="2200" b="1" dirty="0">
                  <a:solidFill>
                    <a:srgbClr val="272525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공정</a:t>
              </a:r>
              <a:endParaRPr lang="en-US" sz="2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0237A72F-6893-96F0-CF4D-43B162AB4A12}"/>
                </a:ext>
              </a:extLst>
            </p:cNvPr>
            <p:cNvSpPr/>
            <p:nvPr/>
          </p:nvSpPr>
          <p:spPr>
            <a:xfrm>
              <a:off x="8142139" y="4326896"/>
              <a:ext cx="1605717" cy="13789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Cross Section View</a:t>
              </a:r>
            </a:p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- 3D View</a:t>
              </a:r>
            </a:p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Mask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2F4D57-1E36-D149-9F7E-EAE30F632413}"/>
              </a:ext>
            </a:extLst>
          </p:cNvPr>
          <p:cNvGrpSpPr/>
          <p:nvPr/>
        </p:nvGrpSpPr>
        <p:grpSpPr>
          <a:xfrm>
            <a:off x="1077105" y="4742260"/>
            <a:ext cx="3554730" cy="1768184"/>
            <a:chOff x="1062514" y="5877538"/>
            <a:chExt cx="3554730" cy="1768184"/>
          </a:xfrm>
        </p:grpSpPr>
        <p:sp>
          <p:nvSpPr>
            <p:cNvPr id="12" name="Shape 9">
              <a:extLst>
                <a:ext uri="{FF2B5EF4-FFF2-40B4-BE49-F238E27FC236}">
                  <a16:creationId xmlns:a16="http://schemas.microsoft.com/office/drawing/2014/main" id="{BCC87D78-EFEE-22B2-3FAC-32D39DCBEAFE}"/>
                </a:ext>
              </a:extLst>
            </p:cNvPr>
            <p:cNvSpPr/>
            <p:nvPr/>
          </p:nvSpPr>
          <p:spPr>
            <a:xfrm>
              <a:off x="1062514" y="5877538"/>
              <a:ext cx="487442" cy="487442"/>
            </a:xfrm>
            <a:prstGeom prst="roundRect">
              <a:avLst>
                <a:gd name="adj" fmla="val 40004"/>
              </a:avLst>
            </a:prstGeom>
            <a:solidFill>
              <a:srgbClr val="EEEFF5"/>
            </a:solidFill>
            <a:ln/>
            <a:effectLst>
              <a:outerShdw blurRad="53340" dist="26670" dir="13500000" algn="bl" rotWithShape="0">
                <a:srgbClr val="FFFFFF">
                  <a:alpha val="70000"/>
                </a:srgbClr>
              </a:outerShdw>
            </a:effectLst>
          </p:spPr>
          <p:txBody>
            <a:bodyPr/>
            <a:lstStyle/>
            <a:p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3" name="Text 10">
              <a:extLst>
                <a:ext uri="{FF2B5EF4-FFF2-40B4-BE49-F238E27FC236}">
                  <a16:creationId xmlns:a16="http://schemas.microsoft.com/office/drawing/2014/main" id="{3B568295-56AE-062B-2EF8-2657F2CE8B07}"/>
                </a:ext>
              </a:extLst>
            </p:cNvPr>
            <p:cNvSpPr/>
            <p:nvPr/>
          </p:nvSpPr>
          <p:spPr>
            <a:xfrm>
              <a:off x="1213843" y="5950166"/>
              <a:ext cx="184666" cy="3420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Barlow" pitchFamily="34" charset="-120"/>
                </a:rPr>
                <a:t>3</a:t>
              </a:r>
              <a:endParaRPr lang="en-US" sz="26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Text 11">
              <a:extLst>
                <a:ext uri="{FF2B5EF4-FFF2-40B4-BE49-F238E27FC236}">
                  <a16:creationId xmlns:a16="http://schemas.microsoft.com/office/drawing/2014/main" id="{490A3D68-2315-F44B-65E0-642EB3432F5F}"/>
                </a:ext>
              </a:extLst>
            </p:cNvPr>
            <p:cNvSpPr/>
            <p:nvPr/>
          </p:nvSpPr>
          <p:spPr>
            <a:xfrm>
              <a:off x="1766531" y="5886459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ko-KR" altLang="en-US" sz="2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기타</a:t>
              </a:r>
              <a:endParaRPr lang="en-US" sz="2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5" name="Text 12">
              <a:extLst>
                <a:ext uri="{FF2B5EF4-FFF2-40B4-BE49-F238E27FC236}">
                  <a16:creationId xmlns:a16="http://schemas.microsoft.com/office/drawing/2014/main" id="{400CDABD-66C0-43DE-0547-835E00864079}"/>
                </a:ext>
              </a:extLst>
            </p:cNvPr>
            <p:cNvSpPr/>
            <p:nvPr/>
          </p:nvSpPr>
          <p:spPr>
            <a:xfrm>
              <a:off x="1766532" y="6301434"/>
              <a:ext cx="1905714" cy="13442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Top View</a:t>
              </a:r>
            </a:p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</a:t>
              </a:r>
              <a:r>
                <a:rPr lang="ko-KR" altLang="en-US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출처</a:t>
              </a:r>
              <a:endParaRPr lang="en-US" altLang="ko-KR" sz="1400" dirty="0">
                <a:solidFill>
                  <a:srgbClr val="272525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B94670-AB77-A419-68C8-636C99B2AEFD}"/>
              </a:ext>
            </a:extLst>
          </p:cNvPr>
          <p:cNvGrpSpPr/>
          <p:nvPr/>
        </p:nvGrpSpPr>
        <p:grpSpPr>
          <a:xfrm>
            <a:off x="7600591" y="4715282"/>
            <a:ext cx="3489602" cy="1938035"/>
            <a:chOff x="7438123" y="5933980"/>
            <a:chExt cx="3489602" cy="1938035"/>
          </a:xfrm>
        </p:grpSpPr>
        <p:sp>
          <p:nvSpPr>
            <p:cNvPr id="16" name="Shape 13">
              <a:extLst>
                <a:ext uri="{FF2B5EF4-FFF2-40B4-BE49-F238E27FC236}">
                  <a16:creationId xmlns:a16="http://schemas.microsoft.com/office/drawing/2014/main" id="{E4B94AC1-ADDE-97B4-2C46-0660F2AF22FC}"/>
                </a:ext>
              </a:extLst>
            </p:cNvPr>
            <p:cNvSpPr/>
            <p:nvPr/>
          </p:nvSpPr>
          <p:spPr>
            <a:xfrm>
              <a:off x="7438123" y="5933980"/>
              <a:ext cx="487442" cy="487442"/>
            </a:xfrm>
            <a:prstGeom prst="roundRect">
              <a:avLst>
                <a:gd name="adj" fmla="val 40004"/>
              </a:avLst>
            </a:prstGeom>
            <a:solidFill>
              <a:srgbClr val="EEEFF5"/>
            </a:solidFill>
            <a:ln/>
            <a:effectLst>
              <a:outerShdw blurRad="53340" dist="26670" dir="13500000" algn="bl" rotWithShape="0">
                <a:srgbClr val="FFFFFF">
                  <a:alpha val="70000"/>
                </a:srgbClr>
              </a:outerShdw>
            </a:effectLst>
          </p:spPr>
          <p:txBody>
            <a:bodyPr/>
            <a:lstStyle/>
            <a:p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Text 14">
              <a:extLst>
                <a:ext uri="{FF2B5EF4-FFF2-40B4-BE49-F238E27FC236}">
                  <a16:creationId xmlns:a16="http://schemas.microsoft.com/office/drawing/2014/main" id="{5AA9FC3E-36B1-675D-C523-A34B466AF792}"/>
                </a:ext>
              </a:extLst>
            </p:cNvPr>
            <p:cNvSpPr/>
            <p:nvPr/>
          </p:nvSpPr>
          <p:spPr>
            <a:xfrm>
              <a:off x="7585999" y="6017748"/>
              <a:ext cx="206931" cy="3420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Barlow" pitchFamily="34" charset="-120"/>
                </a:rPr>
                <a:t>4</a:t>
              </a:r>
              <a:endParaRPr lang="en-US" sz="26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Text 15">
              <a:extLst>
                <a:ext uri="{FF2B5EF4-FFF2-40B4-BE49-F238E27FC236}">
                  <a16:creationId xmlns:a16="http://schemas.microsoft.com/office/drawing/2014/main" id="{FCDD7BAD-175C-BF26-D33D-73529BDE4D87}"/>
                </a:ext>
              </a:extLst>
            </p:cNvPr>
            <p:cNvSpPr/>
            <p:nvPr/>
          </p:nvSpPr>
          <p:spPr>
            <a:xfrm>
              <a:off x="8077012" y="5973807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ko-KR" altLang="en-US" sz="22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후기</a:t>
              </a:r>
              <a:endParaRPr lang="en-US" sz="2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9" name="Text 16">
              <a:extLst>
                <a:ext uri="{FF2B5EF4-FFF2-40B4-BE49-F238E27FC236}">
                  <a16:creationId xmlns:a16="http://schemas.microsoft.com/office/drawing/2014/main" id="{0955E48A-EA70-C8A0-87A6-FC7666CEF600}"/>
                </a:ext>
              </a:extLst>
            </p:cNvPr>
            <p:cNvSpPr/>
            <p:nvPr/>
          </p:nvSpPr>
          <p:spPr>
            <a:xfrm>
              <a:off x="8153330" y="6457839"/>
              <a:ext cx="1483797" cy="14141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00"/>
                </a:lnSpc>
              </a:pPr>
              <a:r>
                <a:rPr lang="en-US" altLang="ko-KR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- </a:t>
              </a:r>
              <a:r>
                <a:rPr lang="ko-KR" altLang="en-US" sz="1400" dirty="0">
                  <a:solidFill>
                    <a:srgbClr val="272525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소감</a:t>
              </a:r>
              <a:endParaRPr lang="en-US" altLang="ko-KR" sz="1400" dirty="0">
                <a:solidFill>
                  <a:srgbClr val="272525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7A0EF45E-A0F6-3330-D937-5BE174B0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69" y="643007"/>
            <a:ext cx="617220" cy="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58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43A84-F20A-CC63-417D-6BC599BD6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3E065F-A441-EC06-D60E-B124764DCEC7}"/>
              </a:ext>
            </a:extLst>
          </p:cNvPr>
          <p:cNvSpPr/>
          <p:nvPr/>
        </p:nvSpPr>
        <p:spPr>
          <a:xfrm>
            <a:off x="11837444" y="6507406"/>
            <a:ext cx="1166400" cy="4012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3E4F5E-6C91-FE3D-6270-629D426505DE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92B5C0-7AE5-188F-3E14-72A854D7D483}"/>
              </a:ext>
            </a:extLst>
          </p:cNvPr>
          <p:cNvSpPr/>
          <p:nvPr/>
        </p:nvSpPr>
        <p:spPr>
          <a:xfrm>
            <a:off x="9651719" y="7042811"/>
            <a:ext cx="4926355" cy="5013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N Well</a:t>
            </a:r>
            <a:endParaRPr lang="ko-KR" altLang="en-US" sz="21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98DF28-E253-0FE0-EAEC-BC856D5E6455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7" name="사각형: 잘린 위쪽 모서리 16">
            <a:extLst>
              <a:ext uri="{FF2B5EF4-FFF2-40B4-BE49-F238E27FC236}">
                <a16:creationId xmlns:a16="http://schemas.microsoft.com/office/drawing/2014/main" id="{C3D3002A-99FC-268E-A792-C394B5F0D0FF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4" name="사각형: 잘린 위쪽 모서리 23">
            <a:extLst>
              <a:ext uri="{FF2B5EF4-FFF2-40B4-BE49-F238E27FC236}">
                <a16:creationId xmlns:a16="http://schemas.microsoft.com/office/drawing/2014/main" id="{64ACFB5F-AE3E-90D1-CB30-DB7FD60A0AE4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EB5079-C1E4-AE8F-B9CF-1BBC0CE13A21}"/>
              </a:ext>
            </a:extLst>
          </p:cNvPr>
          <p:cNvSpPr/>
          <p:nvPr/>
        </p:nvSpPr>
        <p:spPr>
          <a:xfrm>
            <a:off x="-11803" y="6775723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12889D04-40BD-33A6-1D87-513C89ED60C1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EFA563-D8C0-E6CA-27E0-726C97EBDA40}"/>
              </a:ext>
            </a:extLst>
          </p:cNvPr>
          <p:cNvSpPr/>
          <p:nvPr/>
        </p:nvSpPr>
        <p:spPr>
          <a:xfrm>
            <a:off x="14370828" y="6885684"/>
            <a:ext cx="259573" cy="668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사각형: 잘린 위쪽 모서리 27">
            <a:extLst>
              <a:ext uri="{FF2B5EF4-FFF2-40B4-BE49-F238E27FC236}">
                <a16:creationId xmlns:a16="http://schemas.microsoft.com/office/drawing/2014/main" id="{6EC5E2F0-07CC-3848-A064-1CF6A25FBCAF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71D2FE-6693-CEAD-FDA1-6754F84B84EC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5388ED-B2B6-A342-4360-93E93814F310}"/>
              </a:ext>
            </a:extLst>
          </p:cNvPr>
          <p:cNvSpPr/>
          <p:nvPr/>
        </p:nvSpPr>
        <p:spPr>
          <a:xfrm>
            <a:off x="8341742" y="6400492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7EB4A2-409E-2191-C18F-593E6EEF7467}"/>
              </a:ext>
            </a:extLst>
          </p:cNvPr>
          <p:cNvSpPr/>
          <p:nvPr/>
        </p:nvSpPr>
        <p:spPr>
          <a:xfrm>
            <a:off x="10448544" y="7534588"/>
            <a:ext cx="3928573" cy="3190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55A146-207E-23AD-1E76-E9019CDC5A26}"/>
              </a:ext>
            </a:extLst>
          </p:cNvPr>
          <p:cNvSpPr/>
          <p:nvPr/>
        </p:nvSpPr>
        <p:spPr>
          <a:xfrm>
            <a:off x="6380520" y="6518675"/>
            <a:ext cx="1166400" cy="3670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1A2F399-E523-0795-7F95-58845AEE815D}"/>
              </a:ext>
            </a:extLst>
          </p:cNvPr>
          <p:cNvSpPr/>
          <p:nvPr/>
        </p:nvSpPr>
        <p:spPr>
          <a:xfrm>
            <a:off x="4084768" y="6517472"/>
            <a:ext cx="1166400" cy="368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D90AA-D73B-4A34-FAC8-2937FBDEC97B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7. GATE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E80B5-261D-4D68-1D8E-8EE719FAFE3A}"/>
              </a:ext>
            </a:extLst>
          </p:cNvPr>
          <p:cNvSpPr txBox="1"/>
          <p:nvPr/>
        </p:nvSpPr>
        <p:spPr>
          <a:xfrm>
            <a:off x="235311" y="797972"/>
            <a:ext cx="7280467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Strip + RTA +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RCA 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AFER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leaning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RTA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RCA Wafer Cleaning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CE8E9B-F731-97B0-4184-98127810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847" y="601938"/>
            <a:ext cx="4471194" cy="26578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B6717A-13D0-3538-4FFF-87465643FE61}"/>
              </a:ext>
            </a:extLst>
          </p:cNvPr>
          <p:cNvSpPr txBox="1"/>
          <p:nvPr/>
        </p:nvSpPr>
        <p:spPr>
          <a:xfrm>
            <a:off x="235311" y="2018063"/>
            <a:ext cx="4578563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*Gate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과정에서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Ion Implantation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공정을 사용하였으므로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RTA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공정을 진행한다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45183-4EF8-B1D8-A0DB-B3A2EA9D7887}"/>
              </a:ext>
            </a:extLst>
          </p:cNvPr>
          <p:cNvSpPr txBox="1"/>
          <p:nvPr/>
        </p:nvSpPr>
        <p:spPr>
          <a:xfrm>
            <a:off x="264808" y="2696021"/>
            <a:ext cx="485583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우선적으로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RTA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진행하여 결함을 줄인 후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Wafer Cleaning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표면 오염물을 제거한다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854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EA6B0-8EBA-9523-23B1-2B10210A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1ABA9F-DC98-9C8B-5BDD-78AE6AD6544A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97BC92-3B17-5308-3525-F190FB5A4B08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7077695-4F87-68B0-4046-EF2EB31F19BD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2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 N Well</a:t>
              </a:r>
              <a:endParaRPr lang="ko-KR" altLang="en-US" sz="192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1016E63-730D-E12D-F662-12D78438557A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55D6D4-B4BD-0F90-8462-BC80991F66FF}"/>
              </a:ext>
            </a:extLst>
          </p:cNvPr>
          <p:cNvSpPr/>
          <p:nvPr/>
        </p:nvSpPr>
        <p:spPr>
          <a:xfrm>
            <a:off x="11840522" y="6195567"/>
            <a:ext cx="1166400" cy="697019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5B1CEE-7B29-5948-B308-3FBC2F143122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EB9781-B2C9-8C17-095A-6280E5D97DF6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4B9CDE50-FA3D-0786-56C2-D9DE7AEC2542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FAB554-C2D8-F3CA-F793-429E37E180C9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FB8472-F14A-BA4B-9F35-25C41697CE8F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E320629A-09DE-9F9E-243B-06697E383307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AEF466F-D358-0509-8D47-C3173A1B4BD8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96031E-7612-CD27-23A9-B6A247D4DA1D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275CB9-FB9D-224B-B762-641122F517F7}"/>
              </a:ext>
            </a:extLst>
          </p:cNvPr>
          <p:cNvSpPr/>
          <p:nvPr/>
        </p:nvSpPr>
        <p:spPr>
          <a:xfrm>
            <a:off x="13957867" y="6219879"/>
            <a:ext cx="685910" cy="66730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7EFD0FD8-609D-D161-224E-4D4F7D065E41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C2CC44-4868-B39E-D95C-FC4511CC9ECF}"/>
              </a:ext>
            </a:extLst>
          </p:cNvPr>
          <p:cNvSpPr/>
          <p:nvPr/>
        </p:nvSpPr>
        <p:spPr>
          <a:xfrm>
            <a:off x="389" y="6221455"/>
            <a:ext cx="10992120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A72143-3DF7-A629-80FB-8C9A7A58A71C}"/>
              </a:ext>
            </a:extLst>
          </p:cNvPr>
          <p:cNvSpPr/>
          <p:nvPr/>
        </p:nvSpPr>
        <p:spPr>
          <a:xfrm>
            <a:off x="11837444" y="6507406"/>
            <a:ext cx="1166400" cy="378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3B75B0-1A91-6181-AC5B-8B1833190D92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E8D5C7-EEC2-6D37-029E-011C5CEF55A0}"/>
              </a:ext>
            </a:extLst>
          </p:cNvPr>
          <p:cNvSpPr/>
          <p:nvPr/>
        </p:nvSpPr>
        <p:spPr>
          <a:xfrm>
            <a:off x="4084768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7B6D5-11AB-0F45-A4DA-8D408905CF29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17BA6-1816-9800-3211-4B7CDE63DCF5}"/>
              </a:ext>
            </a:extLst>
          </p:cNvPr>
          <p:cNvSpPr txBox="1"/>
          <p:nvPr/>
        </p:nvSpPr>
        <p:spPr>
          <a:xfrm>
            <a:off x="235310" y="797972"/>
            <a:ext cx="5994408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PMOS LDD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형성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*Negative PR MASK 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마친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FF9BD-1D13-FD58-1F1D-EB961224AB38}"/>
              </a:ext>
            </a:extLst>
          </p:cNvPr>
          <p:cNvSpPr txBox="1"/>
          <p:nvPr/>
        </p:nvSpPr>
        <p:spPr>
          <a:xfrm>
            <a:off x="310812" y="2018251"/>
            <a:ext cx="316390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*LDD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구조의 기능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HCI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문제해결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5A5B1-3C6B-8027-DFEB-963BCEE11FA8}"/>
              </a:ext>
            </a:extLst>
          </p:cNvPr>
          <p:cNvSpPr txBox="1"/>
          <p:nvPr/>
        </p:nvSpPr>
        <p:spPr>
          <a:xfrm>
            <a:off x="310812" y="2361529"/>
            <a:ext cx="494035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*HCI[Hot Carrier Injection] :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고에너지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Carrier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         게이트 산화막이나 기판으로 주입되는 현상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8091E1-3A1C-5847-DFE8-5FF94E9D42E0}"/>
              </a:ext>
            </a:extLst>
          </p:cNvPr>
          <p:cNvSpPr txBox="1"/>
          <p:nvPr/>
        </p:nvSpPr>
        <p:spPr>
          <a:xfrm>
            <a:off x="310812" y="2965249"/>
            <a:ext cx="4940357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Trap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생성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누설전류 증가 등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성능저하 문제 유발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40FBFB-1552-D506-7CE9-3E4205146790}"/>
              </a:ext>
            </a:extLst>
          </p:cNvPr>
          <p:cNvSpPr/>
          <p:nvPr/>
        </p:nvSpPr>
        <p:spPr>
          <a:xfrm>
            <a:off x="7209154" y="605294"/>
            <a:ext cx="6269515" cy="4436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3821347-7303-F6D7-011A-576256519A29}"/>
              </a:ext>
            </a:extLst>
          </p:cNvPr>
          <p:cNvCxnSpPr>
            <a:cxnSpLocks/>
          </p:cNvCxnSpPr>
          <p:nvPr/>
        </p:nvCxnSpPr>
        <p:spPr>
          <a:xfrm>
            <a:off x="7209154" y="5173009"/>
            <a:ext cx="627957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39583-9FCC-6CC1-DD3E-8CDDE4B7163C}"/>
              </a:ext>
            </a:extLst>
          </p:cNvPr>
          <p:cNvSpPr txBox="1"/>
          <p:nvPr/>
        </p:nvSpPr>
        <p:spPr>
          <a:xfrm>
            <a:off x="10047525" y="5211517"/>
            <a:ext cx="784647" cy="30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118um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61EC78-91AA-3942-D260-911E4F033945}"/>
              </a:ext>
            </a:extLst>
          </p:cNvPr>
          <p:cNvSpPr txBox="1"/>
          <p:nvPr/>
        </p:nvSpPr>
        <p:spPr>
          <a:xfrm>
            <a:off x="13587055" y="2674584"/>
            <a:ext cx="822099" cy="30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100um</a:t>
            </a:r>
            <a:endParaRPr lang="ko-KR" altLang="en-US" sz="14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FD3C64-CE6C-B8B6-DFE0-D96830DE705D}"/>
              </a:ext>
            </a:extLst>
          </p:cNvPr>
          <p:cNvCxnSpPr>
            <a:cxnSpLocks/>
          </p:cNvCxnSpPr>
          <p:nvPr/>
        </p:nvCxnSpPr>
        <p:spPr>
          <a:xfrm>
            <a:off x="13591174" y="689761"/>
            <a:ext cx="0" cy="443316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B38C762-FEEA-05F3-02B1-2A62DEBA66B6}"/>
              </a:ext>
            </a:extLst>
          </p:cNvPr>
          <p:cNvCxnSpPr>
            <a:cxnSpLocks/>
          </p:cNvCxnSpPr>
          <p:nvPr/>
        </p:nvCxnSpPr>
        <p:spPr>
          <a:xfrm>
            <a:off x="11732697" y="2379588"/>
            <a:ext cx="2661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F895F1-5A6A-34A0-377C-2074DE4EDE86}"/>
              </a:ext>
            </a:extLst>
          </p:cNvPr>
          <p:cNvSpPr txBox="1"/>
          <p:nvPr/>
        </p:nvSpPr>
        <p:spPr>
          <a:xfrm>
            <a:off x="11576601" y="2097991"/>
            <a:ext cx="82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4um</a:t>
            </a:r>
            <a:endParaRPr lang="ko-KR" altLang="en-US" sz="14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6BF9620-9EB9-D6DF-AEF0-62AB26160659}"/>
              </a:ext>
            </a:extLst>
          </p:cNvPr>
          <p:cNvCxnSpPr>
            <a:cxnSpLocks/>
          </p:cNvCxnSpPr>
          <p:nvPr/>
        </p:nvCxnSpPr>
        <p:spPr>
          <a:xfrm flipV="1">
            <a:off x="11630256" y="2432154"/>
            <a:ext cx="0" cy="21671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BD5F910-AB4B-C6E4-2F45-86D11DC62998}"/>
              </a:ext>
            </a:extLst>
          </p:cNvPr>
          <p:cNvSpPr txBox="1"/>
          <p:nvPr/>
        </p:nvSpPr>
        <p:spPr>
          <a:xfrm>
            <a:off x="11058751" y="3232911"/>
            <a:ext cx="82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47um</a:t>
            </a:r>
            <a:endParaRPr lang="ko-KR" altLang="en-US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3057DDE-528D-46B2-E796-BC891EB93420}"/>
              </a:ext>
            </a:extLst>
          </p:cNvPr>
          <p:cNvCxnSpPr>
            <a:cxnSpLocks/>
          </p:cNvCxnSpPr>
          <p:nvPr/>
        </p:nvCxnSpPr>
        <p:spPr>
          <a:xfrm flipV="1">
            <a:off x="9833352" y="960184"/>
            <a:ext cx="0" cy="97343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079EA9-267D-20BA-D1B4-EA9A43762AE9}"/>
              </a:ext>
            </a:extLst>
          </p:cNvPr>
          <p:cNvSpPr txBox="1"/>
          <p:nvPr/>
        </p:nvSpPr>
        <p:spPr>
          <a:xfrm>
            <a:off x="9325783" y="1295363"/>
            <a:ext cx="82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17um</a:t>
            </a:r>
            <a:endParaRPr lang="ko-KR" altLang="en-US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B338-6098-E910-E4E3-56C9A51B6974}"/>
              </a:ext>
            </a:extLst>
          </p:cNvPr>
          <p:cNvSpPr/>
          <p:nvPr/>
        </p:nvSpPr>
        <p:spPr>
          <a:xfrm>
            <a:off x="9891718" y="997888"/>
            <a:ext cx="231538" cy="9193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9681B-9FFD-D249-0086-BE01AC650F31}"/>
              </a:ext>
            </a:extLst>
          </p:cNvPr>
          <p:cNvSpPr/>
          <p:nvPr/>
        </p:nvSpPr>
        <p:spPr>
          <a:xfrm>
            <a:off x="10365082" y="997888"/>
            <a:ext cx="255084" cy="9193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0D9E67-83A7-6DE1-5CD9-70B144AA691A}"/>
              </a:ext>
            </a:extLst>
          </p:cNvPr>
          <p:cNvSpPr/>
          <p:nvPr/>
        </p:nvSpPr>
        <p:spPr>
          <a:xfrm>
            <a:off x="10872917" y="1003409"/>
            <a:ext cx="229676" cy="9193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0366F9D-89E9-5369-7841-0EB35E2F64EA}"/>
              </a:ext>
            </a:extLst>
          </p:cNvPr>
          <p:cNvCxnSpPr>
            <a:cxnSpLocks/>
          </p:cNvCxnSpPr>
          <p:nvPr/>
        </p:nvCxnSpPr>
        <p:spPr>
          <a:xfrm flipV="1">
            <a:off x="9887485" y="945962"/>
            <a:ext cx="262983" cy="96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D2990F-F07A-86E6-D84C-B08BFD107054}"/>
              </a:ext>
            </a:extLst>
          </p:cNvPr>
          <p:cNvSpPr txBox="1"/>
          <p:nvPr/>
        </p:nvSpPr>
        <p:spPr>
          <a:xfrm>
            <a:off x="9761345" y="687912"/>
            <a:ext cx="82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4um</a:t>
            </a:r>
            <a:endParaRPr lang="ko-KR" altLang="en-US" sz="14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A2E6C02-2633-C236-4814-6817B692AAC5}"/>
              </a:ext>
            </a:extLst>
          </p:cNvPr>
          <p:cNvCxnSpPr>
            <a:cxnSpLocks/>
          </p:cNvCxnSpPr>
          <p:nvPr/>
        </p:nvCxnSpPr>
        <p:spPr>
          <a:xfrm>
            <a:off x="10351175" y="940020"/>
            <a:ext cx="26899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704A396-41F4-BC35-5AF2-5345F24B1D14}"/>
              </a:ext>
            </a:extLst>
          </p:cNvPr>
          <p:cNvSpPr txBox="1"/>
          <p:nvPr/>
        </p:nvSpPr>
        <p:spPr>
          <a:xfrm>
            <a:off x="10246901" y="669357"/>
            <a:ext cx="82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5um</a:t>
            </a:r>
            <a:endParaRPr lang="ko-KR" altLang="en-US" sz="14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3FD91A1-3D34-A7EB-4CD9-6DD79611F960}"/>
              </a:ext>
            </a:extLst>
          </p:cNvPr>
          <p:cNvCxnSpPr>
            <a:cxnSpLocks/>
          </p:cNvCxnSpPr>
          <p:nvPr/>
        </p:nvCxnSpPr>
        <p:spPr>
          <a:xfrm>
            <a:off x="10884900" y="960184"/>
            <a:ext cx="21769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5A0E1D6-36DF-7978-75FC-9B179FF694E2}"/>
              </a:ext>
            </a:extLst>
          </p:cNvPr>
          <p:cNvSpPr txBox="1"/>
          <p:nvPr/>
        </p:nvSpPr>
        <p:spPr>
          <a:xfrm>
            <a:off x="10755626" y="670736"/>
            <a:ext cx="82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4um</a:t>
            </a:r>
            <a:endParaRPr lang="ko-KR" altLang="en-US" sz="14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BB85D4-4759-3A08-0041-E024C7C31DB5}"/>
              </a:ext>
            </a:extLst>
          </p:cNvPr>
          <p:cNvCxnSpPr>
            <a:cxnSpLocks/>
          </p:cNvCxnSpPr>
          <p:nvPr/>
        </p:nvCxnSpPr>
        <p:spPr>
          <a:xfrm>
            <a:off x="10125340" y="1868732"/>
            <a:ext cx="22967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C85F158-2060-5181-8276-5CC73E9EE20F}"/>
              </a:ext>
            </a:extLst>
          </p:cNvPr>
          <p:cNvSpPr txBox="1"/>
          <p:nvPr/>
        </p:nvSpPr>
        <p:spPr>
          <a:xfrm>
            <a:off x="10007487" y="1909460"/>
            <a:ext cx="82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6um</a:t>
            </a:r>
            <a:endParaRPr lang="ko-KR" altLang="en-US" sz="14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06A78B-C54A-787A-0388-75B7575979BA}"/>
              </a:ext>
            </a:extLst>
          </p:cNvPr>
          <p:cNvCxnSpPr>
            <a:cxnSpLocks/>
          </p:cNvCxnSpPr>
          <p:nvPr/>
        </p:nvCxnSpPr>
        <p:spPr>
          <a:xfrm>
            <a:off x="10647436" y="1907077"/>
            <a:ext cx="22967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1D54D46-78A0-4027-0C80-F542AA3D9423}"/>
              </a:ext>
            </a:extLst>
          </p:cNvPr>
          <p:cNvSpPr txBox="1"/>
          <p:nvPr/>
        </p:nvSpPr>
        <p:spPr>
          <a:xfrm>
            <a:off x="10519518" y="1908394"/>
            <a:ext cx="82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6um</a:t>
            </a:r>
            <a:endParaRPr lang="ko-KR" altLang="en-US" sz="1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BD0BED-6B2E-66DD-569C-4B18A7AC0AD8}"/>
              </a:ext>
            </a:extLst>
          </p:cNvPr>
          <p:cNvSpPr/>
          <p:nvPr/>
        </p:nvSpPr>
        <p:spPr>
          <a:xfrm>
            <a:off x="11767289" y="2471368"/>
            <a:ext cx="231538" cy="21402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29EFE03-BFC7-2223-8A33-6C1FD2F5F91B}"/>
              </a:ext>
            </a:extLst>
          </p:cNvPr>
          <p:cNvSpPr/>
          <p:nvPr/>
        </p:nvSpPr>
        <p:spPr>
          <a:xfrm>
            <a:off x="12274997" y="2471369"/>
            <a:ext cx="231538" cy="21402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77DE61C-8EA1-656A-3329-14CF0AA04936}"/>
              </a:ext>
            </a:extLst>
          </p:cNvPr>
          <p:cNvCxnSpPr>
            <a:cxnSpLocks/>
          </p:cNvCxnSpPr>
          <p:nvPr/>
        </p:nvCxnSpPr>
        <p:spPr>
          <a:xfrm>
            <a:off x="12274997" y="2379588"/>
            <a:ext cx="23153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00772BD-1173-7678-EE07-C3565428AA60}"/>
              </a:ext>
            </a:extLst>
          </p:cNvPr>
          <p:cNvSpPr txBox="1"/>
          <p:nvPr/>
        </p:nvSpPr>
        <p:spPr>
          <a:xfrm>
            <a:off x="12157649" y="2097991"/>
            <a:ext cx="82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4um</a:t>
            </a:r>
            <a:endParaRPr lang="ko-KR" altLang="en-US" sz="14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9FD8DDB-66C9-C7B2-77D9-C1673C6DD84F}"/>
              </a:ext>
            </a:extLst>
          </p:cNvPr>
          <p:cNvCxnSpPr>
            <a:cxnSpLocks/>
          </p:cNvCxnSpPr>
          <p:nvPr/>
        </p:nvCxnSpPr>
        <p:spPr>
          <a:xfrm>
            <a:off x="12026204" y="4618430"/>
            <a:ext cx="23153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9946015-24DC-D1EB-34B9-2C466D89C426}"/>
              </a:ext>
            </a:extLst>
          </p:cNvPr>
          <p:cNvSpPr txBox="1"/>
          <p:nvPr/>
        </p:nvSpPr>
        <p:spPr>
          <a:xfrm>
            <a:off x="11908856" y="4618430"/>
            <a:ext cx="82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7um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533F55-0E12-F8A2-8C3B-8EE767E87FB4}"/>
              </a:ext>
            </a:extLst>
          </p:cNvPr>
          <p:cNvSpPr txBox="1"/>
          <p:nvPr/>
        </p:nvSpPr>
        <p:spPr>
          <a:xfrm>
            <a:off x="7168222" y="277898"/>
            <a:ext cx="732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*Minimum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3um size </a:t>
            </a:r>
            <a:r>
              <a:rPr lang="ko-KR" altLang="en-US" sz="1400" b="1" dirty="0">
                <a:solidFill>
                  <a:srgbClr val="FF0000"/>
                </a:solidFill>
              </a:rPr>
              <a:t>조건으로 </a:t>
            </a:r>
            <a:r>
              <a:rPr lang="en-US" altLang="ko-KR" sz="1400" b="1" dirty="0">
                <a:solidFill>
                  <a:srgbClr val="FF0000"/>
                </a:solidFill>
              </a:rPr>
              <a:t>Negative PR </a:t>
            </a:r>
            <a:r>
              <a:rPr lang="ko-KR" altLang="en-US" sz="1400" b="1" dirty="0">
                <a:solidFill>
                  <a:srgbClr val="FF0000"/>
                </a:solidFill>
              </a:rPr>
              <a:t>사용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517948-CB91-B97C-0624-5D76C159092C}"/>
              </a:ext>
            </a:extLst>
          </p:cNvPr>
          <p:cNvSpPr txBox="1"/>
          <p:nvPr/>
        </p:nvSpPr>
        <p:spPr>
          <a:xfrm>
            <a:off x="5903873" y="2112164"/>
            <a:ext cx="117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6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34A06A-1EFF-FEC6-B035-1121420D7D1A}"/>
              </a:ext>
            </a:extLst>
          </p:cNvPr>
          <p:cNvSpPr txBox="1"/>
          <p:nvPr/>
        </p:nvSpPr>
        <p:spPr>
          <a:xfrm>
            <a:off x="5692718" y="2442063"/>
            <a:ext cx="185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PMOS LDD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325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22B76-5221-5EEB-AEBF-CD065EE42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EB1AEA-358C-F0F6-26DD-2E027C9B4929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1D84B7-1F36-F555-6DE7-76F023A94F4F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B89486-F450-296C-F972-B0428F22567C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</a:t>
              </a:r>
              <a:r>
                <a:rPr lang="en-US" altLang="ko-KR" sz="168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92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CCBECB-746F-64A7-EC4E-356FB493A709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447413-D663-718B-2771-AB54D8E6C518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2E8845-4FA7-2045-F236-9B48EE102844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4105E1-295D-6785-8376-5E5CBD741D85}"/>
              </a:ext>
            </a:extLst>
          </p:cNvPr>
          <p:cNvSpPr/>
          <p:nvPr/>
        </p:nvSpPr>
        <p:spPr>
          <a:xfrm>
            <a:off x="11839261" y="6195567"/>
            <a:ext cx="1166400" cy="697019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DF2C4-F145-289B-D48A-BA3669F043F0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B4D2EE-B694-CF4A-C3C0-552562F2F6B9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38F8FE1-7483-7AA4-5DBC-4698546F70BD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0BCC34-3F3A-27A1-DDFA-82319D1BDC11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D4AAF9-5132-0274-1A0F-CFCDD77E67EE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3E69E493-7506-7792-3890-B79AE53AB8DD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7D4A32D1-9540-156C-39AD-3498303FFB1F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BA12C3-C057-58F0-E2F5-362342479D39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9480013E-BEFA-C7BB-FF19-D59F0CD7474D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0B4C8-80D5-33F4-7DFC-F00A8F01E786}"/>
              </a:ext>
            </a:extLst>
          </p:cNvPr>
          <p:cNvSpPr/>
          <p:nvPr/>
        </p:nvSpPr>
        <p:spPr>
          <a:xfrm>
            <a:off x="13957867" y="6219879"/>
            <a:ext cx="685910" cy="66730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963B38-D982-CF77-8E8E-F58888B4E9D0}"/>
              </a:ext>
            </a:extLst>
          </p:cNvPr>
          <p:cNvSpPr/>
          <p:nvPr/>
        </p:nvSpPr>
        <p:spPr>
          <a:xfrm>
            <a:off x="389" y="6221455"/>
            <a:ext cx="10987366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0A2A35-341A-9B45-E11F-A05B71440C84}"/>
              </a:ext>
            </a:extLst>
          </p:cNvPr>
          <p:cNvSpPr/>
          <p:nvPr/>
        </p:nvSpPr>
        <p:spPr>
          <a:xfrm>
            <a:off x="11837444" y="6507406"/>
            <a:ext cx="1166400" cy="378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1040C1-A6D8-DBFA-A655-C5F7CB76B82F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296AD7-376F-B5DF-2108-07C9635AE070}"/>
              </a:ext>
            </a:extLst>
          </p:cNvPr>
          <p:cNvSpPr/>
          <p:nvPr/>
        </p:nvSpPr>
        <p:spPr>
          <a:xfrm>
            <a:off x="4084768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EE924-626E-5FD6-6842-1ED5E7D7A5F5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4E1FD-891B-66A3-C309-D4B67B210053}"/>
              </a:ext>
            </a:extLst>
          </p:cNvPr>
          <p:cNvSpPr txBox="1"/>
          <p:nvPr/>
        </p:nvSpPr>
        <p:spPr>
          <a:xfrm>
            <a:off x="235311" y="797972"/>
            <a:ext cx="7280467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PMOS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LDD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형성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Boron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Ion Implantation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0EE03-F49B-0455-BE60-9F46FC1EB21F}"/>
              </a:ext>
            </a:extLst>
          </p:cNvPr>
          <p:cNvSpPr txBox="1"/>
          <p:nvPr/>
        </p:nvSpPr>
        <p:spPr>
          <a:xfrm>
            <a:off x="310811" y="2018251"/>
            <a:ext cx="4467666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*LDD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형성 위해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 doping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진행한다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6952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B0B33-0E4F-2ABB-47ED-C8099FCB4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F5B15F-29F3-0EA7-A116-CACCF478C0B8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B1CFC2-676C-4356-5D01-951318C917FA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8B0B8B-BB45-4E8E-CC2A-C6E4D6FC18CD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C265E4-B337-6EE3-4884-4DFFF18A39CA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1E2861F-6671-F079-B245-A1D568EE6EF4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171C0AF-B72B-515E-FC1C-15172FAEA0F1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101307-E92A-3EB1-BF73-0040AC03B020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9209E-169F-4F61-DBE7-EBBB147BC4A1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229E6EDB-BF0B-0AE0-7FBF-92F4F30777A5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7474AF-4B12-7DE8-481A-3B4C3BCA8B63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164EB0-820E-04EC-51D7-F0C3D4152603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F8555710-09B3-3FCB-EFA8-F25CCF8C6132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6B08699E-64DD-F5F9-EA0A-0608912B47B2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09A472-78FE-6F70-188C-7F37068CAA13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B64F00A-D1CC-2AAF-121F-289129DC76B1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2E16B7-A285-BA55-4732-FF0FA677C8BD}"/>
              </a:ext>
            </a:extLst>
          </p:cNvPr>
          <p:cNvSpPr/>
          <p:nvPr/>
        </p:nvSpPr>
        <p:spPr>
          <a:xfrm>
            <a:off x="8631149" y="6218291"/>
            <a:ext cx="6005070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660763-315F-A7D0-7F51-E3DE93463542}"/>
              </a:ext>
            </a:extLst>
          </p:cNvPr>
          <p:cNvSpPr/>
          <p:nvPr/>
        </p:nvSpPr>
        <p:spPr>
          <a:xfrm>
            <a:off x="4680" y="6218291"/>
            <a:ext cx="3173856" cy="670243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39C3D5-766B-5A2B-D86D-A094AFFDC8EC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E35AE8-C5B0-07C0-94D6-9B9A0F8243A3}"/>
              </a:ext>
            </a:extLst>
          </p:cNvPr>
          <p:cNvSpPr/>
          <p:nvPr/>
        </p:nvSpPr>
        <p:spPr>
          <a:xfrm>
            <a:off x="6385651" y="6226543"/>
            <a:ext cx="1166400" cy="299966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3386D2-BE3C-6D9E-7EAE-0139BB9D22AC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3FD9CD-4164-5195-14E5-0CAD4769B029}"/>
              </a:ext>
            </a:extLst>
          </p:cNvPr>
          <p:cNvSpPr/>
          <p:nvPr/>
        </p:nvSpPr>
        <p:spPr>
          <a:xfrm>
            <a:off x="4084768" y="6517470"/>
            <a:ext cx="1166400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0DAFF7-4E39-8708-0C60-6CE977920D0E}"/>
              </a:ext>
            </a:extLst>
          </p:cNvPr>
          <p:cNvSpPr/>
          <p:nvPr/>
        </p:nvSpPr>
        <p:spPr>
          <a:xfrm>
            <a:off x="-11803" y="6218291"/>
            <a:ext cx="3173856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0F0BFA-A31A-397F-0ABF-FAB3E77B114A}"/>
              </a:ext>
            </a:extLst>
          </p:cNvPr>
          <p:cNvSpPr/>
          <p:nvPr/>
        </p:nvSpPr>
        <p:spPr>
          <a:xfrm>
            <a:off x="4075339" y="6218291"/>
            <a:ext cx="1166400" cy="32001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2ABB84-1ADD-CFD7-8AFA-4B194CFBB269}"/>
              </a:ext>
            </a:extLst>
          </p:cNvPr>
          <p:cNvSpPr/>
          <p:nvPr/>
        </p:nvSpPr>
        <p:spPr>
          <a:xfrm>
            <a:off x="4068284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54A7C-77A7-8B98-5911-9B08EDDBAB04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AC416-0F47-DAE5-953C-5937583FE272}"/>
              </a:ext>
            </a:extLst>
          </p:cNvPr>
          <p:cNvSpPr txBox="1"/>
          <p:nvPr/>
        </p:nvSpPr>
        <p:spPr>
          <a:xfrm>
            <a:off x="235310" y="797972"/>
            <a:ext cx="5994408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 LDD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형성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*Negative PR MASK 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마친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7400FD-33E8-88FF-1347-A602EBD7070C}"/>
              </a:ext>
            </a:extLst>
          </p:cNvPr>
          <p:cNvSpPr/>
          <p:nvPr/>
        </p:nvSpPr>
        <p:spPr>
          <a:xfrm>
            <a:off x="7057052" y="595268"/>
            <a:ext cx="6312578" cy="4475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2D2E27D-CC26-A0CB-2825-A5BF572D5E1A}"/>
              </a:ext>
            </a:extLst>
          </p:cNvPr>
          <p:cNvCxnSpPr>
            <a:cxnSpLocks/>
          </p:cNvCxnSpPr>
          <p:nvPr/>
        </p:nvCxnSpPr>
        <p:spPr>
          <a:xfrm>
            <a:off x="7046919" y="5136335"/>
            <a:ext cx="632271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9B8ED4-7AC1-F21E-AB2C-F2E6BA42E9B8}"/>
              </a:ext>
            </a:extLst>
          </p:cNvPr>
          <p:cNvSpPr txBox="1"/>
          <p:nvPr/>
        </p:nvSpPr>
        <p:spPr>
          <a:xfrm>
            <a:off x="9904784" y="5175178"/>
            <a:ext cx="802618" cy="28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118um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CFBB68-65CB-E90C-BA91-17A5ADFE0608}"/>
              </a:ext>
            </a:extLst>
          </p:cNvPr>
          <p:cNvSpPr txBox="1"/>
          <p:nvPr/>
        </p:nvSpPr>
        <p:spPr>
          <a:xfrm>
            <a:off x="13468625" y="2616107"/>
            <a:ext cx="778292" cy="28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100um</a:t>
            </a:r>
            <a:endParaRPr lang="ko-KR" altLang="en-US" sz="14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34A766-AAC8-41B5-9C85-DA544CD74ABC}"/>
              </a:ext>
            </a:extLst>
          </p:cNvPr>
          <p:cNvCxnSpPr>
            <a:cxnSpLocks/>
          </p:cNvCxnSpPr>
          <p:nvPr/>
        </p:nvCxnSpPr>
        <p:spPr>
          <a:xfrm>
            <a:off x="13472772" y="613962"/>
            <a:ext cx="0" cy="447185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610A0E4-15DE-90CD-F9B4-6589D42D87E0}"/>
              </a:ext>
            </a:extLst>
          </p:cNvPr>
          <p:cNvCxnSpPr>
            <a:cxnSpLocks/>
          </p:cNvCxnSpPr>
          <p:nvPr/>
        </p:nvCxnSpPr>
        <p:spPr>
          <a:xfrm>
            <a:off x="9734290" y="2256287"/>
            <a:ext cx="26795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6D27DC-1B00-AF47-CAC2-EFE492DF93F7}"/>
              </a:ext>
            </a:extLst>
          </p:cNvPr>
          <p:cNvSpPr txBox="1"/>
          <p:nvPr/>
        </p:nvSpPr>
        <p:spPr>
          <a:xfrm>
            <a:off x="9663652" y="1964704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4um</a:t>
            </a:r>
            <a:endParaRPr lang="ko-KR" altLang="en-US" sz="14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DF62D23-C301-D575-4C2B-549A2230B74B}"/>
              </a:ext>
            </a:extLst>
          </p:cNvPr>
          <p:cNvCxnSpPr>
            <a:cxnSpLocks/>
          </p:cNvCxnSpPr>
          <p:nvPr/>
        </p:nvCxnSpPr>
        <p:spPr>
          <a:xfrm flipV="1">
            <a:off x="9631146" y="2309312"/>
            <a:ext cx="0" cy="218603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EB0B59B-3F2B-F2DA-BC27-B9170EEEA90A}"/>
              </a:ext>
            </a:extLst>
          </p:cNvPr>
          <p:cNvSpPr txBox="1"/>
          <p:nvPr/>
        </p:nvSpPr>
        <p:spPr>
          <a:xfrm>
            <a:off x="9055715" y="3117056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47um</a:t>
            </a:r>
            <a:endParaRPr lang="ko-KR" altLang="en-US" sz="14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6515A0B-9440-9231-4581-A76F0B151CF4}"/>
              </a:ext>
            </a:extLst>
          </p:cNvPr>
          <p:cNvCxnSpPr>
            <a:cxnSpLocks/>
          </p:cNvCxnSpPr>
          <p:nvPr/>
        </p:nvCxnSpPr>
        <p:spPr>
          <a:xfrm flipV="1">
            <a:off x="11309019" y="916776"/>
            <a:ext cx="0" cy="98193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9CE9EB-4E07-B1D6-9A35-AB1B19F7D9E0}"/>
              </a:ext>
            </a:extLst>
          </p:cNvPr>
          <p:cNvSpPr txBox="1"/>
          <p:nvPr/>
        </p:nvSpPr>
        <p:spPr>
          <a:xfrm>
            <a:off x="10797963" y="1254880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17um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46020C-ACA8-B610-5181-A615E46A971F}"/>
              </a:ext>
            </a:extLst>
          </p:cNvPr>
          <p:cNvSpPr/>
          <p:nvPr/>
        </p:nvSpPr>
        <p:spPr>
          <a:xfrm>
            <a:off x="11367785" y="954809"/>
            <a:ext cx="233128" cy="92741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F51D7B-5A89-57B6-E567-22434A411A33}"/>
              </a:ext>
            </a:extLst>
          </p:cNvPr>
          <p:cNvSpPr/>
          <p:nvPr/>
        </p:nvSpPr>
        <p:spPr>
          <a:xfrm>
            <a:off x="11844401" y="954809"/>
            <a:ext cx="256836" cy="92741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026ED8-8C6E-3147-4A99-344F17A408F7}"/>
              </a:ext>
            </a:extLst>
          </p:cNvPr>
          <p:cNvSpPr/>
          <p:nvPr/>
        </p:nvSpPr>
        <p:spPr>
          <a:xfrm>
            <a:off x="12349913" y="954809"/>
            <a:ext cx="239926" cy="92741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C60E358-E843-089D-C9FD-FFCD5C9D9DCE}"/>
              </a:ext>
            </a:extLst>
          </p:cNvPr>
          <p:cNvCxnSpPr>
            <a:cxnSpLocks/>
          </p:cNvCxnSpPr>
          <p:nvPr/>
        </p:nvCxnSpPr>
        <p:spPr>
          <a:xfrm flipV="1">
            <a:off x="11363523" y="902430"/>
            <a:ext cx="264790" cy="9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75D5479-5865-0D3F-44DC-54A78CD78035}"/>
              </a:ext>
            </a:extLst>
          </p:cNvPr>
          <p:cNvSpPr txBox="1"/>
          <p:nvPr/>
        </p:nvSpPr>
        <p:spPr>
          <a:xfrm>
            <a:off x="11253954" y="642155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4um</a:t>
            </a:r>
            <a:endParaRPr lang="ko-KR" altLang="en-US" sz="14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971C3F0-E5D0-D44B-F042-2EF4EB6774DE}"/>
              </a:ext>
            </a:extLst>
          </p:cNvPr>
          <p:cNvCxnSpPr>
            <a:cxnSpLocks/>
          </p:cNvCxnSpPr>
          <p:nvPr/>
        </p:nvCxnSpPr>
        <p:spPr>
          <a:xfrm>
            <a:off x="11830399" y="896437"/>
            <a:ext cx="27083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50F3B94-D14F-ACF2-C43F-AB21861DDBF3}"/>
              </a:ext>
            </a:extLst>
          </p:cNvPr>
          <p:cNvSpPr txBox="1"/>
          <p:nvPr/>
        </p:nvSpPr>
        <p:spPr>
          <a:xfrm>
            <a:off x="11725659" y="631931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5um</a:t>
            </a:r>
            <a:endParaRPr lang="ko-KR" altLang="en-US" sz="14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3D795EF-F3E0-0B75-0CED-6324A912F0DE}"/>
              </a:ext>
            </a:extLst>
          </p:cNvPr>
          <p:cNvCxnSpPr>
            <a:cxnSpLocks/>
          </p:cNvCxnSpPr>
          <p:nvPr/>
        </p:nvCxnSpPr>
        <p:spPr>
          <a:xfrm>
            <a:off x="12373378" y="871321"/>
            <a:ext cx="21918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C057EAE-0615-DBE7-B361-5B94B5F2DA28}"/>
              </a:ext>
            </a:extLst>
          </p:cNvPr>
          <p:cNvSpPr txBox="1"/>
          <p:nvPr/>
        </p:nvSpPr>
        <p:spPr>
          <a:xfrm>
            <a:off x="12227489" y="626068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4um</a:t>
            </a:r>
            <a:endParaRPr lang="ko-KR" altLang="en-US" sz="14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42AC937-3065-9FB6-88A1-4E62BFBB72A0}"/>
              </a:ext>
            </a:extLst>
          </p:cNvPr>
          <p:cNvCxnSpPr>
            <a:cxnSpLocks/>
          </p:cNvCxnSpPr>
          <p:nvPr/>
        </p:nvCxnSpPr>
        <p:spPr>
          <a:xfrm>
            <a:off x="11613147" y="1899762"/>
            <a:ext cx="23125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FCA9E32-C964-5AE7-85AA-5B7B50763549}"/>
              </a:ext>
            </a:extLst>
          </p:cNvPr>
          <p:cNvSpPr txBox="1"/>
          <p:nvPr/>
        </p:nvSpPr>
        <p:spPr>
          <a:xfrm>
            <a:off x="11468080" y="1883552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6um</a:t>
            </a:r>
            <a:endParaRPr lang="ko-KR" altLang="en-US" sz="14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03ECA1-A2A8-8FEE-6F46-A49FC34EE962}"/>
              </a:ext>
            </a:extLst>
          </p:cNvPr>
          <p:cNvCxnSpPr>
            <a:cxnSpLocks/>
          </p:cNvCxnSpPr>
          <p:nvPr/>
        </p:nvCxnSpPr>
        <p:spPr>
          <a:xfrm>
            <a:off x="12128695" y="1871932"/>
            <a:ext cx="23125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5BE184D-B2D2-36C7-746F-E38784E3AEBD}"/>
              </a:ext>
            </a:extLst>
          </p:cNvPr>
          <p:cNvSpPr txBox="1"/>
          <p:nvPr/>
        </p:nvSpPr>
        <p:spPr>
          <a:xfrm>
            <a:off x="11999899" y="1873260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6um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966618F-284F-DD18-07EB-BF0C5018A58C}"/>
              </a:ext>
            </a:extLst>
          </p:cNvPr>
          <p:cNvSpPr/>
          <p:nvPr/>
        </p:nvSpPr>
        <p:spPr>
          <a:xfrm>
            <a:off x="9769120" y="2348867"/>
            <a:ext cx="233128" cy="215894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0AB586-D214-3AD2-9A02-3B58201D41B4}"/>
              </a:ext>
            </a:extLst>
          </p:cNvPr>
          <p:cNvSpPr/>
          <p:nvPr/>
        </p:nvSpPr>
        <p:spPr>
          <a:xfrm>
            <a:off x="10280315" y="2348868"/>
            <a:ext cx="233128" cy="215894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3C940DF-5644-CB6C-0B5B-F7B520E65DC8}"/>
              </a:ext>
            </a:extLst>
          </p:cNvPr>
          <p:cNvCxnSpPr>
            <a:cxnSpLocks/>
          </p:cNvCxnSpPr>
          <p:nvPr/>
        </p:nvCxnSpPr>
        <p:spPr>
          <a:xfrm>
            <a:off x="10280315" y="2256286"/>
            <a:ext cx="23312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2322044-6B1A-18F0-BDE1-CD9C72AF535B}"/>
              </a:ext>
            </a:extLst>
          </p:cNvPr>
          <p:cNvSpPr txBox="1"/>
          <p:nvPr/>
        </p:nvSpPr>
        <p:spPr>
          <a:xfrm>
            <a:off x="10168850" y="1952639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5um</a:t>
            </a:r>
            <a:endParaRPr lang="ko-KR" altLang="en-US" sz="14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E9BA671-AC71-71AF-8E4D-7848042FA6B5}"/>
              </a:ext>
            </a:extLst>
          </p:cNvPr>
          <p:cNvCxnSpPr>
            <a:cxnSpLocks/>
          </p:cNvCxnSpPr>
          <p:nvPr/>
        </p:nvCxnSpPr>
        <p:spPr>
          <a:xfrm>
            <a:off x="10029814" y="4514665"/>
            <a:ext cx="23312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E0CC3A6-7E44-8051-17F2-21ECA8BBC9F2}"/>
              </a:ext>
            </a:extLst>
          </p:cNvPr>
          <p:cNvSpPr txBox="1"/>
          <p:nvPr/>
        </p:nvSpPr>
        <p:spPr>
          <a:xfrm>
            <a:off x="9899510" y="4533984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7um</a:t>
            </a:r>
            <a:endParaRPr lang="ko-KR" altLang="en-US" sz="14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607D04-8351-52E1-50A6-D58BB3A9B243}"/>
              </a:ext>
            </a:extLst>
          </p:cNvPr>
          <p:cNvSpPr/>
          <p:nvPr/>
        </p:nvSpPr>
        <p:spPr>
          <a:xfrm>
            <a:off x="10791510" y="2348866"/>
            <a:ext cx="233128" cy="215894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692CD1-FD18-9D94-08F0-DF1893CBF496}"/>
              </a:ext>
            </a:extLst>
          </p:cNvPr>
          <p:cNvSpPr txBox="1"/>
          <p:nvPr/>
        </p:nvSpPr>
        <p:spPr>
          <a:xfrm>
            <a:off x="10707397" y="1960465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4um</a:t>
            </a:r>
            <a:endParaRPr lang="ko-KR" altLang="en-US" sz="14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BA786A-A5D1-E674-0FC4-D995D2495958}"/>
              </a:ext>
            </a:extLst>
          </p:cNvPr>
          <p:cNvCxnSpPr>
            <a:cxnSpLocks/>
          </p:cNvCxnSpPr>
          <p:nvPr/>
        </p:nvCxnSpPr>
        <p:spPr>
          <a:xfrm>
            <a:off x="10791508" y="2256285"/>
            <a:ext cx="23312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C73AB9F-2F68-9997-1C86-18227B9196C0}"/>
              </a:ext>
            </a:extLst>
          </p:cNvPr>
          <p:cNvCxnSpPr>
            <a:cxnSpLocks/>
          </p:cNvCxnSpPr>
          <p:nvPr/>
        </p:nvCxnSpPr>
        <p:spPr>
          <a:xfrm>
            <a:off x="10548129" y="4507816"/>
            <a:ext cx="23312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75AA8A1-4B2A-B476-C232-35B1A8760279}"/>
              </a:ext>
            </a:extLst>
          </p:cNvPr>
          <p:cNvSpPr txBox="1"/>
          <p:nvPr/>
        </p:nvSpPr>
        <p:spPr>
          <a:xfrm>
            <a:off x="10417824" y="4527129"/>
            <a:ext cx="83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7um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05ACA6-0987-21C3-F6A2-0D9B326D0992}"/>
              </a:ext>
            </a:extLst>
          </p:cNvPr>
          <p:cNvSpPr txBox="1"/>
          <p:nvPr/>
        </p:nvSpPr>
        <p:spPr>
          <a:xfrm>
            <a:off x="5903873" y="2112164"/>
            <a:ext cx="117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7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3183A9-96EC-97AA-CEAF-A834923DC830}"/>
              </a:ext>
            </a:extLst>
          </p:cNvPr>
          <p:cNvSpPr txBox="1"/>
          <p:nvPr/>
        </p:nvSpPr>
        <p:spPr>
          <a:xfrm>
            <a:off x="5692718" y="2442063"/>
            <a:ext cx="185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 LDD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978959-8306-016C-8142-A40176538014}"/>
              </a:ext>
            </a:extLst>
          </p:cNvPr>
          <p:cNvSpPr txBox="1"/>
          <p:nvPr/>
        </p:nvSpPr>
        <p:spPr>
          <a:xfrm>
            <a:off x="6963720" y="266893"/>
            <a:ext cx="732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*Minimum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3um size </a:t>
            </a:r>
            <a:r>
              <a:rPr lang="ko-KR" altLang="en-US" sz="1400" b="1" dirty="0">
                <a:solidFill>
                  <a:srgbClr val="FF0000"/>
                </a:solidFill>
              </a:rPr>
              <a:t>조건으로 </a:t>
            </a:r>
            <a:r>
              <a:rPr lang="en-US" altLang="ko-KR" sz="1400" b="1" dirty="0">
                <a:solidFill>
                  <a:srgbClr val="FF0000"/>
                </a:solidFill>
              </a:rPr>
              <a:t>Negative PR </a:t>
            </a:r>
            <a:r>
              <a:rPr lang="ko-KR" altLang="en-US" sz="1400" b="1" dirty="0">
                <a:solidFill>
                  <a:srgbClr val="FF0000"/>
                </a:solidFill>
              </a:rPr>
              <a:t>사용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89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95B18-976A-3A3A-AF6A-1FA799DC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FE8A8F-6FEE-3C7B-69D8-31BB9D9C4A20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E607E04-6E17-CC8A-7FF4-EE5A84163D03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546C887-5536-516A-DD79-A6436C0335A1}"/>
              </a:ext>
            </a:extLst>
          </p:cNvPr>
          <p:cNvSpPr/>
          <p:nvPr/>
        </p:nvSpPr>
        <p:spPr>
          <a:xfrm>
            <a:off x="3055066" y="6890445"/>
            <a:ext cx="120503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0E3D400-6BB4-2B66-D3BB-1E41FFBE7921}"/>
              </a:ext>
            </a:extLst>
          </p:cNvPr>
          <p:cNvSpPr/>
          <p:nvPr/>
        </p:nvSpPr>
        <p:spPr>
          <a:xfrm>
            <a:off x="7562214" y="6890445"/>
            <a:ext cx="1205033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DFDBD-180E-5502-97D2-96374F6E65EA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08AB3A-7491-CDCB-EAD7-1FEB3D8153EE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12DDE3-D921-FA81-B618-27BF09325DFC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E7CFEB-258D-7003-4156-9975F7ECD8D9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A269C93-ABD8-2BEF-AE0F-304D88EB119B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5D8423-1A56-C17D-AE95-3BAEB4D7BF18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3C3FF-FE2C-5372-25E0-5752C692887C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F8A4FA5-080E-58AD-C63E-8AC364634ECE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DA2E4D-A54E-FF66-6663-CE362F619433}"/>
              </a:ext>
            </a:extLst>
          </p:cNvPr>
          <p:cNvSpPr/>
          <p:nvPr/>
        </p:nvSpPr>
        <p:spPr>
          <a:xfrm>
            <a:off x="9204" y="6467162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CB70C-4197-8F9E-FCFB-B7FD4E9CF9D0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FF81C3E9-D29B-0B5C-587D-56E370736C29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F896A43-9E5F-AB6F-9AE1-95F9797BF426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FE34C9-2CDD-79C0-D7ED-137B6166F26D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2CED443D-6479-2F9A-2A4A-CEA2B5A8BAC7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4FCA71-DC5D-5BE1-8523-61F3913B9374}"/>
              </a:ext>
            </a:extLst>
          </p:cNvPr>
          <p:cNvSpPr/>
          <p:nvPr/>
        </p:nvSpPr>
        <p:spPr>
          <a:xfrm>
            <a:off x="8631149" y="6218291"/>
            <a:ext cx="6005070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B2FED9-7D06-508A-97EE-EA162025BE27}"/>
              </a:ext>
            </a:extLst>
          </p:cNvPr>
          <p:cNvSpPr/>
          <p:nvPr/>
        </p:nvSpPr>
        <p:spPr>
          <a:xfrm>
            <a:off x="6388836" y="6218291"/>
            <a:ext cx="1166400" cy="299966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26C654-6B4E-C118-AE65-ADAF6A8E252F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2A7261-E1FC-C958-D488-2969730FDCD8}"/>
              </a:ext>
            </a:extLst>
          </p:cNvPr>
          <p:cNvSpPr/>
          <p:nvPr/>
        </p:nvSpPr>
        <p:spPr>
          <a:xfrm>
            <a:off x="-11802" y="6218291"/>
            <a:ext cx="3125624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1D1A17-5BB2-B583-3A93-DA1C34AA7653}"/>
              </a:ext>
            </a:extLst>
          </p:cNvPr>
          <p:cNvSpPr/>
          <p:nvPr/>
        </p:nvSpPr>
        <p:spPr>
          <a:xfrm>
            <a:off x="4066872" y="6218291"/>
            <a:ext cx="1166400" cy="32001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CC8F98-37A9-753C-9376-3EADEE5E07A3}"/>
              </a:ext>
            </a:extLst>
          </p:cNvPr>
          <p:cNvSpPr/>
          <p:nvPr/>
        </p:nvSpPr>
        <p:spPr>
          <a:xfrm>
            <a:off x="4068284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607983-AC03-5A43-A17A-35AF2A1FEBF7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FD3CC-55EC-50EC-9B2D-38279819EF75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48054-6B5C-6149-5794-2B49509AFDD6}"/>
              </a:ext>
            </a:extLst>
          </p:cNvPr>
          <p:cNvSpPr txBox="1"/>
          <p:nvPr/>
        </p:nvSpPr>
        <p:spPr>
          <a:xfrm>
            <a:off x="235311" y="797972"/>
            <a:ext cx="7280467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LDD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형성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Phosphorus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Ion Implantation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1A512E-09CD-1B6F-D1C6-1C7C3C8CE15E}"/>
              </a:ext>
            </a:extLst>
          </p:cNvPr>
          <p:cNvSpPr txBox="1"/>
          <p:nvPr/>
        </p:nvSpPr>
        <p:spPr>
          <a:xfrm>
            <a:off x="310811" y="2018251"/>
            <a:ext cx="4467666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*LDD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형성 위해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 doping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진행한다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709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AB6C1-88BC-4B59-9554-B34249AF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A0B5A-4532-4ABE-3D77-0DED2E9D6CE8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D3ADB58-5D52-FD3A-B204-CFFCAC71F984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2E89F3F-8548-0950-13AE-6616621158BF}"/>
              </a:ext>
            </a:extLst>
          </p:cNvPr>
          <p:cNvSpPr/>
          <p:nvPr/>
        </p:nvSpPr>
        <p:spPr>
          <a:xfrm>
            <a:off x="3055066" y="6890445"/>
            <a:ext cx="120503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3BA1C98-2327-7443-4A86-EE38E23AE7AB}"/>
              </a:ext>
            </a:extLst>
          </p:cNvPr>
          <p:cNvSpPr/>
          <p:nvPr/>
        </p:nvSpPr>
        <p:spPr>
          <a:xfrm>
            <a:off x="7562214" y="6890445"/>
            <a:ext cx="1205033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CF1301-BC7F-2256-F9D0-493E21339E83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2B5F3B7-19BB-6336-2B89-DA764C58F991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0D445E-2CCC-A3E6-5E9C-8A202D53C765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B7BDE81-5B89-1DC0-E71A-178D52CFFD4C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D107935-3D0E-2FB9-DDE4-B987238F2887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83EE26-5B25-B800-06A6-8F1DEE14C38C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9D9EE6-9FE9-8BAA-B639-CBFBCEA02DF1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8F4D0422-FCC9-A5DC-B548-A74C71E738DF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75198A-D431-B7D7-0317-ECCA506F73A3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29C726-5AEB-FC05-584A-8152A7533D80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5EDF0C7F-7D56-3D74-3BF8-4FE1FA259DC8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D19D06F5-9363-4B00-B1BA-D04A9E93A57E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BFC021-21B5-206F-178E-EFC35A004472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1DE89320-6152-D530-9143-2D9A5D71C382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35B6B-2AD2-56EF-67A1-BD6823B17D36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C5348-27D5-B4D4-8076-5B48D7E41C39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Spacer[Side Wall]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PEVCD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CE0B3-3352-8AFB-39CB-E5F91C98CD6B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52FA6E-6FFC-32DC-7948-1ABECA0B965F}"/>
              </a:ext>
            </a:extLst>
          </p:cNvPr>
          <p:cNvSpPr/>
          <p:nvPr/>
        </p:nvSpPr>
        <p:spPr>
          <a:xfrm>
            <a:off x="4043" y="6510031"/>
            <a:ext cx="14630400" cy="379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7E6769-95F4-1658-B108-65C99974C146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EACD7C-00AB-E0E4-D939-BADFE0AB28F7}"/>
              </a:ext>
            </a:extLst>
          </p:cNvPr>
          <p:cNvSpPr/>
          <p:nvPr/>
        </p:nvSpPr>
        <p:spPr>
          <a:xfrm>
            <a:off x="4068284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E47586-EF7B-044C-E794-3FEB1A1EFAE4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C0981410-70BE-CA7F-54FE-2D7AA414258F}"/>
              </a:ext>
            </a:extLst>
          </p:cNvPr>
          <p:cNvSpPr/>
          <p:nvPr/>
        </p:nvSpPr>
        <p:spPr>
          <a:xfrm>
            <a:off x="3773856" y="6129676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5" name="사다리꼴 44">
            <a:extLst>
              <a:ext uri="{FF2B5EF4-FFF2-40B4-BE49-F238E27FC236}">
                <a16:creationId xmlns:a16="http://schemas.microsoft.com/office/drawing/2014/main" id="{74C93201-D4EF-E286-06CC-E7B829810434}"/>
              </a:ext>
            </a:extLst>
          </p:cNvPr>
          <p:cNvSpPr/>
          <p:nvPr/>
        </p:nvSpPr>
        <p:spPr>
          <a:xfrm>
            <a:off x="6102529" y="6136504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6" name="사다리꼴 45">
            <a:extLst>
              <a:ext uri="{FF2B5EF4-FFF2-40B4-BE49-F238E27FC236}">
                <a16:creationId xmlns:a16="http://schemas.microsoft.com/office/drawing/2014/main" id="{688372A6-FBF7-CC3C-CFD7-93E6A44CF52F}"/>
              </a:ext>
            </a:extLst>
          </p:cNvPr>
          <p:cNvSpPr/>
          <p:nvPr/>
        </p:nvSpPr>
        <p:spPr>
          <a:xfrm>
            <a:off x="11548144" y="6128169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E2B63-C402-F19B-B1F8-F4140EAA3D9D}"/>
              </a:ext>
            </a:extLst>
          </p:cNvPr>
          <p:cNvSpPr txBox="1"/>
          <p:nvPr/>
        </p:nvSpPr>
        <p:spPr>
          <a:xfrm>
            <a:off x="310812" y="2131798"/>
            <a:ext cx="5578388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*PEVCD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Spacer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고품질 절연막이 필요치 않기 때문에 공정 속도가 빠른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PECVD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사용하여 공정 상의 효율을 </a:t>
            </a:r>
            <a:r>
              <a:rPr lang="ko-KR" altLang="en-US" sz="1680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높혔다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996183-2ADF-2D69-283A-1BB261A6C4CE}"/>
              </a:ext>
            </a:extLst>
          </p:cNvPr>
          <p:cNvSpPr txBox="1"/>
          <p:nvPr/>
        </p:nvSpPr>
        <p:spPr>
          <a:xfrm>
            <a:off x="310812" y="3089213"/>
            <a:ext cx="5578388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*Spacer[Side Wall]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도핑 시 보호 마스크 역할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LDD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구조에 필수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156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9F01F-AEFC-B1A6-881E-C506CD1A9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F216C0-F881-2CE7-FC39-9188B4CA3598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F044B74-9CD3-3786-8078-C3B7567E789E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A598613-E39C-0F74-1524-B3F9AC342CBC}"/>
              </a:ext>
            </a:extLst>
          </p:cNvPr>
          <p:cNvSpPr/>
          <p:nvPr/>
        </p:nvSpPr>
        <p:spPr>
          <a:xfrm>
            <a:off x="3055066" y="6890445"/>
            <a:ext cx="120503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F6DDCE-214F-A580-ABC5-361EA75B4A33}"/>
              </a:ext>
            </a:extLst>
          </p:cNvPr>
          <p:cNvSpPr/>
          <p:nvPr/>
        </p:nvSpPr>
        <p:spPr>
          <a:xfrm>
            <a:off x="7562214" y="6890445"/>
            <a:ext cx="1205033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51931-A269-C952-67A7-6A72EAD40829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82FA9BE-8D0A-393B-3052-F408A6705E26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36753-991A-2F3A-DA2E-52EB01A93A93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77C1E23-3793-6D42-8354-24D6A3491033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4DC364E-EFD7-1DDA-5363-40FD6216EEE2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71ED1B-C791-A61F-EFDB-80F7C0726B28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76B6BE-D010-1D67-1F2C-BEB12C08657F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4670A95D-A6F2-58E6-D931-C96AF7AD29B9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6F1D-4CD9-6532-0B7F-AA8C61EF2EB0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B9096-CE34-FEA0-D360-3F906C902CCC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AA87E143-8E05-5510-8FF9-49D73A03FBDE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FE31275-2673-6998-EDA1-620F848368D5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084E1B-C0A7-4201-052F-D614756BDC12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86E74DD-6454-38FC-79A8-49B561DFCBAF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25DB0-B8E7-47CD-8064-BE2AE3A2F7CB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B5CD7B-8BBA-E2F0-4E38-AAF533A829BB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Spacer[Side Wall]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증착된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Dry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72FA06-14C1-F799-27D0-717B32C39EA7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F1F8DC5B-F9E4-8AD2-FA62-EA9352789EE1}"/>
              </a:ext>
            </a:extLst>
          </p:cNvPr>
          <p:cNvSpPr/>
          <p:nvPr/>
        </p:nvSpPr>
        <p:spPr>
          <a:xfrm>
            <a:off x="3773856" y="6506841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D0AAE673-F5B5-DC56-F4FE-8E1ADED96AB2}"/>
              </a:ext>
            </a:extLst>
          </p:cNvPr>
          <p:cNvSpPr/>
          <p:nvPr/>
        </p:nvSpPr>
        <p:spPr>
          <a:xfrm>
            <a:off x="6078932" y="6513669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B8C18962-547F-81D7-D1D5-11C46A8F8A9A}"/>
              </a:ext>
            </a:extLst>
          </p:cNvPr>
          <p:cNvSpPr/>
          <p:nvPr/>
        </p:nvSpPr>
        <p:spPr>
          <a:xfrm>
            <a:off x="11548144" y="6517525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3D51D-CE33-C88A-14A2-0C9FF36FDB2F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10C9D1-01FE-9BCF-D2A9-7DEB0EF549D2}"/>
              </a:ext>
            </a:extLst>
          </p:cNvPr>
          <p:cNvSpPr/>
          <p:nvPr/>
        </p:nvSpPr>
        <p:spPr>
          <a:xfrm>
            <a:off x="4068284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9BF5A0-8C60-7C5D-5522-A741C9F91ABE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636FF3-D79C-09BF-47EA-AE305D9EEAF8}"/>
              </a:ext>
            </a:extLst>
          </p:cNvPr>
          <p:cNvSpPr/>
          <p:nvPr/>
        </p:nvSpPr>
        <p:spPr>
          <a:xfrm>
            <a:off x="9826752" y="1024128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A7141-6D73-32D2-1870-EE36C2E723A6}"/>
              </a:ext>
            </a:extLst>
          </p:cNvPr>
          <p:cNvSpPr txBox="1"/>
          <p:nvPr/>
        </p:nvSpPr>
        <p:spPr>
          <a:xfrm>
            <a:off x="235311" y="2098234"/>
            <a:ext cx="6257768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*Dry Etch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측면 식각이 잘 이루어지지 않는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Dry etch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Spacer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형성에 유리함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9C1264-CB61-EFE5-7563-6B0134B7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62BDB7-59C3-F818-6FF9-3A9B089D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014" y="388563"/>
            <a:ext cx="5987574" cy="36120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5192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64ED-9C0D-8C38-5AEC-3D4E74B6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E8685E-BF31-BB61-E421-34B5C92736DE}"/>
              </a:ext>
            </a:extLst>
          </p:cNvPr>
          <p:cNvSpPr/>
          <p:nvPr/>
        </p:nvSpPr>
        <p:spPr>
          <a:xfrm>
            <a:off x="11839261" y="6246369"/>
            <a:ext cx="1166400" cy="697019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48D620-EB11-AFF8-15ED-FAD7D5A821CC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5AF0E5-DE8D-FF3E-9282-336DB0659B58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B5185C-29F2-3021-72E1-8B6EADD2F304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244980-9CFD-6BB2-749A-C94AE907C16C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FCC9E9C-D79D-BF22-D3D2-82E9C5789415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69945D7-8ACE-94EF-E7D5-BFFFB1450330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4DFC8D5-49E8-5237-C820-2F9723D22BFE}"/>
              </a:ext>
            </a:extLst>
          </p:cNvPr>
          <p:cNvSpPr/>
          <p:nvPr/>
        </p:nvSpPr>
        <p:spPr>
          <a:xfrm>
            <a:off x="12922735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F15E801-1B47-21FA-6003-04297FFFEAEF}"/>
              </a:ext>
            </a:extLst>
          </p:cNvPr>
          <p:cNvSpPr/>
          <p:nvPr/>
        </p:nvSpPr>
        <p:spPr>
          <a:xfrm>
            <a:off x="11541703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6402604-D376-94C5-ECC9-794FBBF88A16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C4CA452-56C6-B81F-4379-B0E1E4AA907F}"/>
              </a:ext>
            </a:extLst>
          </p:cNvPr>
          <p:cNvSpPr/>
          <p:nvPr/>
        </p:nvSpPr>
        <p:spPr>
          <a:xfrm>
            <a:off x="3055066" y="6890445"/>
            <a:ext cx="120503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8F79DF1-1219-5781-B57F-CF7220DFC4D9}"/>
              </a:ext>
            </a:extLst>
          </p:cNvPr>
          <p:cNvSpPr/>
          <p:nvPr/>
        </p:nvSpPr>
        <p:spPr>
          <a:xfrm>
            <a:off x="7562214" y="6890445"/>
            <a:ext cx="1205033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C7B7B3-FEF7-9984-97C3-FBC7B5F62660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25C16A-5A9C-2DED-AC1E-C921BA59EBD0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464D9A3A-4C65-D569-6DC8-DBF52709AF72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682065-F801-EC3C-D2E8-DF20DECD2708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70B67D-F9EA-1CDC-918A-3E6A08982851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22C18A59-75D6-AE82-A250-AA187B3BB2B1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C2E95BB-4D63-4E92-21F6-97E65D2E93E4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88C20D-43E4-4CB9-DADA-810BBE44B6D2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AE73EF4-FA75-8122-06E7-58D8D002D234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ACDDE-69CC-FCD6-3419-B83F879C1FC4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966BB6-0395-80A0-9B02-F9FE551A1BC5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D42D9AD1-09F4-92BB-F9CB-14D972A49D1D}"/>
              </a:ext>
            </a:extLst>
          </p:cNvPr>
          <p:cNvSpPr/>
          <p:nvPr/>
        </p:nvSpPr>
        <p:spPr>
          <a:xfrm>
            <a:off x="11548144" y="6517525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2BA49C5-D746-47E7-009A-29F4A9248CBE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C9CAC-1E9E-6180-7159-A769EF085F58}"/>
              </a:ext>
            </a:extLst>
          </p:cNvPr>
          <p:cNvSpPr txBox="1"/>
          <p:nvPr/>
        </p:nvSpPr>
        <p:spPr>
          <a:xfrm>
            <a:off x="235310" y="797972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PMOS Source/Drain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마친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Boron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Ion Implantation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9AD896-B2E7-5770-276F-285D9A0E2AE5}"/>
              </a:ext>
            </a:extLst>
          </p:cNvPr>
          <p:cNvSpPr/>
          <p:nvPr/>
        </p:nvSpPr>
        <p:spPr>
          <a:xfrm>
            <a:off x="13972704" y="6218735"/>
            <a:ext cx="658942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D6612E-5A6C-522C-5D5D-AF4BE441A90C}"/>
              </a:ext>
            </a:extLst>
          </p:cNvPr>
          <p:cNvSpPr/>
          <p:nvPr/>
        </p:nvSpPr>
        <p:spPr>
          <a:xfrm>
            <a:off x="-14716" y="6238296"/>
            <a:ext cx="10885372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660C03FB-18C3-1231-CD1D-0A9C5BC9F1F0}"/>
              </a:ext>
            </a:extLst>
          </p:cNvPr>
          <p:cNvSpPr/>
          <p:nvPr/>
        </p:nvSpPr>
        <p:spPr>
          <a:xfrm>
            <a:off x="3773856" y="6530437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2E1FA9FA-51DA-A054-DC60-6BB0664AB9B5}"/>
              </a:ext>
            </a:extLst>
          </p:cNvPr>
          <p:cNvSpPr/>
          <p:nvPr/>
        </p:nvSpPr>
        <p:spPr>
          <a:xfrm>
            <a:off x="6078932" y="6497033"/>
            <a:ext cx="1751580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07714-A323-030F-B917-C8BFF05119E7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755BE4-9248-9698-B844-CDCC5313A69B}"/>
              </a:ext>
            </a:extLst>
          </p:cNvPr>
          <p:cNvSpPr/>
          <p:nvPr/>
        </p:nvSpPr>
        <p:spPr>
          <a:xfrm>
            <a:off x="4068284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DA66A1-C712-079A-28FB-7C8D36B5ED04}"/>
              </a:ext>
            </a:extLst>
          </p:cNvPr>
          <p:cNvSpPr txBox="1"/>
          <p:nvPr/>
        </p:nvSpPr>
        <p:spPr>
          <a:xfrm>
            <a:off x="235311" y="2098233"/>
            <a:ext cx="625776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*Source/Drain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</a:t>
            </a:r>
            <a:r>
              <a:rPr lang="ko-KR" altLang="en-US" sz="1680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해야한다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따라서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High doping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진행한다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F26B04-174E-C911-C643-0801FD508763}"/>
              </a:ext>
            </a:extLst>
          </p:cNvPr>
          <p:cNvSpPr txBox="1"/>
          <p:nvPr/>
        </p:nvSpPr>
        <p:spPr>
          <a:xfrm>
            <a:off x="235310" y="2571251"/>
            <a:ext cx="7079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*Source/Drain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시 사용하는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패턴은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LDD Mask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패턴과 동일하다</a:t>
            </a:r>
          </a:p>
        </p:txBody>
      </p:sp>
    </p:spTree>
    <p:extLst>
      <p:ext uri="{BB962C8B-B14F-4D97-AF65-F5344CB8AC3E}">
        <p14:creationId xmlns:p14="http://schemas.microsoft.com/office/powerpoint/2010/main" val="1277704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3285-F2AF-B6F0-682A-4B3A0D80F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7BF7B6-3760-DE1F-F1E8-8D7CF99564D2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3EDFC4-F808-1E3E-FEE1-4D7B9CD162AD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0A3807-33DD-682B-8427-320552180A10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25A43B-C55D-7C50-5FAD-FA9AF896BE6E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282E946-0051-6441-38BF-5FD47BD2627F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3E6F604-AE33-2CFE-2844-EE8830C808E3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E6505B5-4B0A-ADC4-864E-A77C90E42BAC}"/>
              </a:ext>
            </a:extLst>
          </p:cNvPr>
          <p:cNvSpPr/>
          <p:nvPr/>
        </p:nvSpPr>
        <p:spPr>
          <a:xfrm>
            <a:off x="12922735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9E3BB03-3D27-897C-8205-DEEBA6A674E7}"/>
              </a:ext>
            </a:extLst>
          </p:cNvPr>
          <p:cNvSpPr/>
          <p:nvPr/>
        </p:nvSpPr>
        <p:spPr>
          <a:xfrm>
            <a:off x="11541703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F4516BC-F03A-660B-4D10-1F32F77F7E6F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3F0DF4C-2CD7-9B18-6862-349B932906FD}"/>
              </a:ext>
            </a:extLst>
          </p:cNvPr>
          <p:cNvSpPr/>
          <p:nvPr/>
        </p:nvSpPr>
        <p:spPr>
          <a:xfrm>
            <a:off x="3043267" y="6890445"/>
            <a:ext cx="1205033" cy="734587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920C12-44CE-A3ED-F54D-A052DB7A269B}"/>
              </a:ext>
            </a:extLst>
          </p:cNvPr>
          <p:cNvSpPr/>
          <p:nvPr/>
        </p:nvSpPr>
        <p:spPr>
          <a:xfrm>
            <a:off x="7554887" y="6890444"/>
            <a:ext cx="1205033" cy="734588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162FD5-78BC-A167-E29B-E521BDC9F539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FBC2D9-78A4-BE91-5044-5DC6CE49ED67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8E5FFB64-EAF4-6447-75AC-1C9630A10126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0C68A4-A118-DBEE-9BD7-F94DCCD1A3FC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465CE9-774F-DBD7-7B9C-D27CAA95556E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57D66CDF-B1B0-BEED-6A0E-7B32193CB56A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E2D5814-7E60-8FF7-FAC3-FADD4A64A69E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23F820-7563-775E-AA4B-289AAAA6226C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054176CB-D04F-77CF-B3A6-37C0927C9AB2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80115-3DD6-0A19-3E80-F1EEDD0C5050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EA03E8-C7AB-434D-D0FF-28B9415E1AD9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04A3C1-1E49-1117-EB3C-C2A19E502B24}"/>
              </a:ext>
            </a:extLst>
          </p:cNvPr>
          <p:cNvSpPr/>
          <p:nvPr/>
        </p:nvSpPr>
        <p:spPr>
          <a:xfrm>
            <a:off x="8631149" y="6218735"/>
            <a:ext cx="6000497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E7341F-9353-6426-35C4-310E7628AFDE}"/>
              </a:ext>
            </a:extLst>
          </p:cNvPr>
          <p:cNvSpPr/>
          <p:nvPr/>
        </p:nvSpPr>
        <p:spPr>
          <a:xfrm>
            <a:off x="-14716" y="6238296"/>
            <a:ext cx="3141334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5D0DB8E0-DA7A-674F-56C6-E643ABA838E7}"/>
              </a:ext>
            </a:extLst>
          </p:cNvPr>
          <p:cNvSpPr/>
          <p:nvPr/>
        </p:nvSpPr>
        <p:spPr>
          <a:xfrm>
            <a:off x="3773856" y="6530437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38F9BB7F-9611-828D-B522-D5D11966E803}"/>
              </a:ext>
            </a:extLst>
          </p:cNvPr>
          <p:cNvSpPr/>
          <p:nvPr/>
        </p:nvSpPr>
        <p:spPr>
          <a:xfrm>
            <a:off x="6078932" y="6497033"/>
            <a:ext cx="1751580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64D34A-4514-4724-F2A2-393ECA2F93EB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2F16E0-08EC-17E4-098B-890F3F3DAFB1}"/>
              </a:ext>
            </a:extLst>
          </p:cNvPr>
          <p:cNvSpPr/>
          <p:nvPr/>
        </p:nvSpPr>
        <p:spPr>
          <a:xfrm>
            <a:off x="4068284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7D778-C65A-4583-1951-3484A888B927}"/>
              </a:ext>
            </a:extLst>
          </p:cNvPr>
          <p:cNvSpPr txBox="1"/>
          <p:nvPr/>
        </p:nvSpPr>
        <p:spPr>
          <a:xfrm>
            <a:off x="235310" y="797971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 Source/Drain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PMOS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공정과정과 동일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(*Ion Implantation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시 사용물질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Phosphorus)</a:t>
            </a:r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889BA5D9-D293-17CA-8E5D-ABB03A07F67B}"/>
              </a:ext>
            </a:extLst>
          </p:cNvPr>
          <p:cNvSpPr/>
          <p:nvPr/>
        </p:nvSpPr>
        <p:spPr>
          <a:xfrm>
            <a:off x="11548144" y="6517525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6B9A55-5BC3-F38E-5ADB-1098ADA84F8F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A7D1B1-7586-05EB-7B15-7E78F507D621}"/>
              </a:ext>
            </a:extLst>
          </p:cNvPr>
          <p:cNvSpPr txBox="1"/>
          <p:nvPr/>
        </p:nvSpPr>
        <p:spPr>
          <a:xfrm>
            <a:off x="235311" y="2098233"/>
            <a:ext cx="625776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*Source/Drain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</a:t>
            </a:r>
            <a:r>
              <a:rPr lang="ko-KR" altLang="en-US" sz="1680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해야한다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따라서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High doping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진행한다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DD02EF-1263-0569-CCB8-BF5B256299EE}"/>
              </a:ext>
            </a:extLst>
          </p:cNvPr>
          <p:cNvSpPr/>
          <p:nvPr/>
        </p:nvSpPr>
        <p:spPr>
          <a:xfrm>
            <a:off x="4086788" y="6218735"/>
            <a:ext cx="1180415" cy="311702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A18466-D943-DDA5-B7C1-AE8AAF05E590}"/>
              </a:ext>
            </a:extLst>
          </p:cNvPr>
          <p:cNvSpPr/>
          <p:nvPr/>
        </p:nvSpPr>
        <p:spPr>
          <a:xfrm>
            <a:off x="6382452" y="6184554"/>
            <a:ext cx="1180415" cy="311702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222267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5B34B-484E-186C-992C-3DCA7A6D9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D43EE7-6269-7962-A4F8-A8647C1B5AC2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E0B91A-7795-0D66-FA82-33E6ED58704A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82EFF45-E786-3620-548B-485AF8A05277}"/>
              </a:ext>
            </a:extLst>
          </p:cNvPr>
          <p:cNvSpPr/>
          <p:nvPr/>
        </p:nvSpPr>
        <p:spPr>
          <a:xfrm>
            <a:off x="3043267" y="6890445"/>
            <a:ext cx="120503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C2A6C98-C3AA-9799-6E45-E8FF8B9462F2}"/>
              </a:ext>
            </a:extLst>
          </p:cNvPr>
          <p:cNvSpPr/>
          <p:nvPr/>
        </p:nvSpPr>
        <p:spPr>
          <a:xfrm>
            <a:off x="7554887" y="6890444"/>
            <a:ext cx="1205033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4935F8F-6E95-78C3-E909-BF3BA494A169}"/>
              </a:ext>
            </a:extLst>
          </p:cNvPr>
          <p:cNvSpPr/>
          <p:nvPr/>
        </p:nvSpPr>
        <p:spPr>
          <a:xfrm>
            <a:off x="5120930" y="6914797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807AF7-5FB2-6FD1-51CC-93D44D55BFD5}"/>
              </a:ext>
            </a:extLst>
          </p:cNvPr>
          <p:cNvSpPr/>
          <p:nvPr/>
        </p:nvSpPr>
        <p:spPr>
          <a:xfrm>
            <a:off x="3812216" y="6913543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079775C-9C1E-DFBB-EE2F-FD82AA26F3CE}"/>
              </a:ext>
            </a:extLst>
          </p:cNvPr>
          <p:cNvSpPr/>
          <p:nvPr/>
        </p:nvSpPr>
        <p:spPr>
          <a:xfrm>
            <a:off x="7553213" y="6908926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180BF1-AC00-BB94-11AA-7CC50B6FA319}"/>
              </a:ext>
            </a:extLst>
          </p:cNvPr>
          <p:cNvSpPr/>
          <p:nvPr/>
        </p:nvSpPr>
        <p:spPr>
          <a:xfrm>
            <a:off x="6059797" y="6911488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032553-C8C6-45C8-6121-768F7AC2CF6B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A222FC7-C1A9-35C9-719C-BDBD22E2E5D8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FDCC27-33D8-EE40-3DE6-D0B84C80CBE0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D64BDDA-BB09-6044-C939-A7BE9610CB71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50687B5-9B26-419C-B4C1-E737DEBB6309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7ADFBCE-37DF-E33A-8404-EBB8C137E887}"/>
              </a:ext>
            </a:extLst>
          </p:cNvPr>
          <p:cNvSpPr/>
          <p:nvPr/>
        </p:nvSpPr>
        <p:spPr>
          <a:xfrm>
            <a:off x="12922735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9E4E39E-ACDE-8F51-6C30-D3C06DDC56F0}"/>
              </a:ext>
            </a:extLst>
          </p:cNvPr>
          <p:cNvSpPr/>
          <p:nvPr/>
        </p:nvSpPr>
        <p:spPr>
          <a:xfrm>
            <a:off x="11541703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02007-51F5-135B-98F0-21C707627731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691F85-2A9B-7A31-F079-5F3CA6C735EE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DAF87DA-289B-82D3-F79E-EAE658A1915F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C2C9E8-D85D-BC1A-F1C4-7B11D0226AE9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89D21E-22EB-7100-950B-C0259D839583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F07D0D6C-54D7-30E1-1DF0-C9B6C01D3357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98E5C82-3D7E-AB1A-915C-2D31885D6020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6BB11D-11D7-5005-E7C6-DA25483A55A3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0EF68CCB-E695-A432-9E27-8C228A4C45AF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67A9F-84F3-2964-C48D-35B6E01FB239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17CCE6-BCEE-DB33-BB5B-18826E7CFBD4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A107FC-7403-A7F2-F7AD-9193E3C851CD}"/>
              </a:ext>
            </a:extLst>
          </p:cNvPr>
          <p:cNvSpPr/>
          <p:nvPr/>
        </p:nvSpPr>
        <p:spPr>
          <a:xfrm>
            <a:off x="8631149" y="6218735"/>
            <a:ext cx="6000497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2555-C4DC-E14E-D944-D7E90FB16683}"/>
              </a:ext>
            </a:extLst>
          </p:cNvPr>
          <p:cNvSpPr/>
          <p:nvPr/>
        </p:nvSpPr>
        <p:spPr>
          <a:xfrm>
            <a:off x="-14716" y="6238296"/>
            <a:ext cx="3141334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2E2FC628-44F4-CC4D-2B57-9336FF24B6AB}"/>
              </a:ext>
            </a:extLst>
          </p:cNvPr>
          <p:cNvSpPr/>
          <p:nvPr/>
        </p:nvSpPr>
        <p:spPr>
          <a:xfrm>
            <a:off x="3773856" y="6530437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A8973F23-4401-E338-D6D8-48B5A9F4E445}"/>
              </a:ext>
            </a:extLst>
          </p:cNvPr>
          <p:cNvSpPr/>
          <p:nvPr/>
        </p:nvSpPr>
        <p:spPr>
          <a:xfrm>
            <a:off x="6078932" y="6497033"/>
            <a:ext cx="1751580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D3C34C-DF23-7226-EC56-6A7E783A507B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E4C9F9-BDA6-A7E0-31AC-731A011C1A11}"/>
              </a:ext>
            </a:extLst>
          </p:cNvPr>
          <p:cNvSpPr/>
          <p:nvPr/>
        </p:nvSpPr>
        <p:spPr>
          <a:xfrm>
            <a:off x="4068284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64BC7-4D21-66C4-BFE8-6657EF40A063}"/>
              </a:ext>
            </a:extLst>
          </p:cNvPr>
          <p:cNvSpPr txBox="1"/>
          <p:nvPr/>
        </p:nvSpPr>
        <p:spPr>
          <a:xfrm>
            <a:off x="235310" y="797971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 Source/Drain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PMOS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공정과정과 동일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(*Ion Implantation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시 사용물질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Boron)</a:t>
            </a:r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184D2352-AEB1-48CD-9914-D22E1CD5AFC4}"/>
              </a:ext>
            </a:extLst>
          </p:cNvPr>
          <p:cNvSpPr/>
          <p:nvPr/>
        </p:nvSpPr>
        <p:spPr>
          <a:xfrm>
            <a:off x="11548144" y="6517525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DBF4DF5-FA73-D536-76CC-87726F65164F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47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A1120F9-1A7E-1A73-22F7-2199E2FB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865" r="9092" b="8128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A07F51CF-D05C-269E-F84D-1F2B3841BBD4}"/>
              </a:ext>
            </a:extLst>
          </p:cNvPr>
          <p:cNvSpPr/>
          <p:nvPr/>
        </p:nvSpPr>
        <p:spPr>
          <a:xfrm>
            <a:off x="573577" y="4235190"/>
            <a:ext cx="3585135" cy="9566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800" b="1" dirty="0">
                <a:latin typeface="+mj-lt"/>
                <a:ea typeface="+mj-ea"/>
                <a:cs typeface="+mj-cs"/>
              </a:rPr>
              <a:t>과제 분석</a:t>
            </a:r>
            <a:endParaRPr lang="en-US" altLang="ko-KR" sz="5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F4F633-43EE-DF2F-22EC-AE163839DB55}"/>
              </a:ext>
            </a:extLst>
          </p:cNvPr>
          <p:cNvSpPr/>
          <p:nvPr/>
        </p:nvSpPr>
        <p:spPr>
          <a:xfrm>
            <a:off x="447472" y="578796"/>
            <a:ext cx="1434830" cy="583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36B8FA-6FD5-F322-5388-B16F9AB51FA7}"/>
              </a:ext>
            </a:extLst>
          </p:cNvPr>
          <p:cNvGrpSpPr/>
          <p:nvPr/>
        </p:nvGrpSpPr>
        <p:grpSpPr>
          <a:xfrm>
            <a:off x="639531" y="3328236"/>
            <a:ext cx="666175" cy="666175"/>
            <a:chOff x="639531" y="3328236"/>
            <a:chExt cx="666175" cy="666175"/>
          </a:xfrm>
        </p:grpSpPr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3DF98318-5927-554E-D0FD-A2FFD827C88A}"/>
                </a:ext>
              </a:extLst>
            </p:cNvPr>
            <p:cNvSpPr/>
            <p:nvPr/>
          </p:nvSpPr>
          <p:spPr>
            <a:xfrm>
              <a:off x="639531" y="3328236"/>
              <a:ext cx="666175" cy="666175"/>
            </a:xfrm>
            <a:prstGeom prst="roundRect">
              <a:avLst>
                <a:gd name="adj" fmla="val 40004"/>
              </a:avLst>
            </a:prstGeom>
            <a:solidFill>
              <a:srgbClr val="EEEFF5"/>
            </a:solidFill>
            <a:ln/>
            <a:effectLst>
              <a:outerShdw blurRad="53340" dist="26670" dir="13500000" algn="bl" rotWithShape="0">
                <a:srgbClr val="FFFFFF">
                  <a:alpha val="70000"/>
                </a:srgbClr>
              </a:outerShdw>
            </a:effectLst>
          </p:spPr>
          <p:txBody>
            <a:bodyPr/>
            <a:lstStyle/>
            <a:p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Text 0">
              <a:extLst>
                <a:ext uri="{FF2B5EF4-FFF2-40B4-BE49-F238E27FC236}">
                  <a16:creationId xmlns:a16="http://schemas.microsoft.com/office/drawing/2014/main" id="{22067ABD-BD27-8974-4D37-0394BB7F0E2F}"/>
                </a:ext>
              </a:extLst>
            </p:cNvPr>
            <p:cNvSpPr/>
            <p:nvPr/>
          </p:nvSpPr>
          <p:spPr>
            <a:xfrm>
              <a:off x="763361" y="3369493"/>
              <a:ext cx="472652" cy="5836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marL="0" indent="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altLang="ko-KR" sz="3200" b="1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+mj-c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128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EF1EB-3A54-068B-0469-CB3452954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BD6364-75AE-79C5-A331-0245888FBD2D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2821B92-6B5F-F5C0-D1FD-F0784B9E0756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0299BEA-DAA9-2DF5-B452-46EB0ACA36EA}"/>
              </a:ext>
            </a:extLst>
          </p:cNvPr>
          <p:cNvSpPr/>
          <p:nvPr/>
        </p:nvSpPr>
        <p:spPr>
          <a:xfrm>
            <a:off x="3043267" y="6890445"/>
            <a:ext cx="120503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F9C9255-B44F-0705-E8AE-9F67E22576CC}"/>
              </a:ext>
            </a:extLst>
          </p:cNvPr>
          <p:cNvSpPr/>
          <p:nvPr/>
        </p:nvSpPr>
        <p:spPr>
          <a:xfrm>
            <a:off x="7554887" y="6890444"/>
            <a:ext cx="1205033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D30FEE0-078E-4412-5E9F-2971B963D260}"/>
              </a:ext>
            </a:extLst>
          </p:cNvPr>
          <p:cNvSpPr/>
          <p:nvPr/>
        </p:nvSpPr>
        <p:spPr>
          <a:xfrm>
            <a:off x="5120930" y="6914797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90829C-4F22-E339-9403-D5A65E1BB6D1}"/>
              </a:ext>
            </a:extLst>
          </p:cNvPr>
          <p:cNvSpPr/>
          <p:nvPr/>
        </p:nvSpPr>
        <p:spPr>
          <a:xfrm>
            <a:off x="3812216" y="6913543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E06CA05-FC9E-86D9-4AF8-47A9A6D97820}"/>
              </a:ext>
            </a:extLst>
          </p:cNvPr>
          <p:cNvSpPr/>
          <p:nvPr/>
        </p:nvSpPr>
        <p:spPr>
          <a:xfrm>
            <a:off x="7553213" y="6908926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CCAAAA6-389A-A6FC-D593-751AF97DD5FF}"/>
              </a:ext>
            </a:extLst>
          </p:cNvPr>
          <p:cNvSpPr/>
          <p:nvPr/>
        </p:nvSpPr>
        <p:spPr>
          <a:xfrm>
            <a:off x="6059797" y="6911488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B676C2-1D26-35A9-55FA-70E1DD426B06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FEFDF9-60A6-D65E-7FD1-741F4C9FA2B1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0ABFF64-9499-2E59-1C6B-6E7CB5F6AA5B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F497A07-CD6B-F95F-2026-4CE7DEF9B4A1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60C9110-F32F-2636-C934-2FEEDDB415E6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BC877F-33A5-327C-343F-3BA42933F2E8}"/>
              </a:ext>
            </a:extLst>
          </p:cNvPr>
          <p:cNvSpPr/>
          <p:nvPr/>
        </p:nvSpPr>
        <p:spPr>
          <a:xfrm>
            <a:off x="12922735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38339D5-8D5D-690A-0358-013E639F7F1C}"/>
              </a:ext>
            </a:extLst>
          </p:cNvPr>
          <p:cNvSpPr/>
          <p:nvPr/>
        </p:nvSpPr>
        <p:spPr>
          <a:xfrm>
            <a:off x="11541703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64153-B533-F25E-486F-584944EB8D79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FB5948-7C62-610D-D269-8C34315E756C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BCE400BB-9212-71CE-0628-F5AF3A4556EE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A55B2D-C620-3039-B8A6-4B200630555B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135FA0-D5C0-9355-6626-E89AAB6C1BBF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9383AB7C-CEF2-88BC-B7B0-D5D65148D85F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C0FE7FC-4072-0F1E-8A00-C611E6058308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1640D-F158-9CA9-4145-6F219635AD0F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77091E17-0B05-B2D2-EE6E-7F6D98F70E13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D1878-FB2F-4510-C50C-785D3005D2E5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 Source/Drain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E31548-85FA-A3F6-64E1-195187A0DE05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BB5CFB55-0BE8-61FB-F567-27D9504171E9}"/>
              </a:ext>
            </a:extLst>
          </p:cNvPr>
          <p:cNvSpPr/>
          <p:nvPr/>
        </p:nvSpPr>
        <p:spPr>
          <a:xfrm>
            <a:off x="3773856" y="6530437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A092970F-6A71-B70C-C3CB-664EEF498BEF}"/>
              </a:ext>
            </a:extLst>
          </p:cNvPr>
          <p:cNvSpPr/>
          <p:nvPr/>
        </p:nvSpPr>
        <p:spPr>
          <a:xfrm>
            <a:off x="6078932" y="6497033"/>
            <a:ext cx="1751580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D4A240-09D3-30C9-00C4-F44124944DE6}"/>
              </a:ext>
            </a:extLst>
          </p:cNvPr>
          <p:cNvSpPr/>
          <p:nvPr/>
        </p:nvSpPr>
        <p:spPr>
          <a:xfrm>
            <a:off x="6380520" y="6518675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497B17-DACC-6E4B-F197-853A98772FA5}"/>
              </a:ext>
            </a:extLst>
          </p:cNvPr>
          <p:cNvSpPr/>
          <p:nvPr/>
        </p:nvSpPr>
        <p:spPr>
          <a:xfrm>
            <a:off x="4068284" y="6517470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08C0-D97D-9BDC-327B-A00A4181E911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Strip + RTA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Strip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RTA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36EF65DF-D06F-BA2C-1175-FF1A28BB1D09}"/>
              </a:ext>
            </a:extLst>
          </p:cNvPr>
          <p:cNvSpPr/>
          <p:nvPr/>
        </p:nvSpPr>
        <p:spPr>
          <a:xfrm>
            <a:off x="11548144" y="6517525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951BBB-28C0-6531-6F35-E1FC164097C2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92FBEC-E6A4-BA35-A1F7-2318EA706B3D}"/>
              </a:ext>
            </a:extLst>
          </p:cNvPr>
          <p:cNvSpPr txBox="1"/>
          <p:nvPr/>
        </p:nvSpPr>
        <p:spPr>
          <a:xfrm>
            <a:off x="235311" y="1786844"/>
            <a:ext cx="542336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*Source/Drain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과정에서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Ion </a:t>
            </a:r>
            <a:r>
              <a:rPr lang="en-US" altLang="ko-KR" sz="1680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Imlantation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사용하였으므로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RTA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진행한다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623CD4-62AD-FCC2-5125-F90EB913EAFE}"/>
              </a:ext>
            </a:extLst>
          </p:cNvPr>
          <p:cNvSpPr/>
          <p:nvPr/>
        </p:nvSpPr>
        <p:spPr>
          <a:xfrm>
            <a:off x="9826752" y="1035926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F4138F-6CD1-F3CE-9C4B-167687433C6D}"/>
              </a:ext>
            </a:extLst>
          </p:cNvPr>
          <p:cNvSpPr txBox="1"/>
          <p:nvPr/>
        </p:nvSpPr>
        <p:spPr>
          <a:xfrm>
            <a:off x="310813" y="2464933"/>
            <a:ext cx="5423360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*RTA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Si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격자 구조 회복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dopant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전기적 활성화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8CCB38-D95D-D639-B867-C51A6B047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264903F-9BA7-2C98-3D66-98F8BFA7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105" y="388563"/>
            <a:ext cx="5980584" cy="36497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304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6F9F-92E3-046D-3857-FFD9D93D9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407A57-3B84-144B-0D92-DDE3E0B36E6C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E932345-E68A-FAF8-A9BD-4653565AD7EC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A457367-A464-1D14-0EC2-5C9722B6C1D1}"/>
              </a:ext>
            </a:extLst>
          </p:cNvPr>
          <p:cNvSpPr/>
          <p:nvPr/>
        </p:nvSpPr>
        <p:spPr>
          <a:xfrm>
            <a:off x="3043267" y="6890445"/>
            <a:ext cx="120503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1AC0E6F-FB5A-E018-6CF9-459B633D84CC}"/>
              </a:ext>
            </a:extLst>
          </p:cNvPr>
          <p:cNvSpPr/>
          <p:nvPr/>
        </p:nvSpPr>
        <p:spPr>
          <a:xfrm>
            <a:off x="7554887" y="6890444"/>
            <a:ext cx="1205033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A0FBFC7-BF88-3943-8362-08E5FFBC6FBF}"/>
              </a:ext>
            </a:extLst>
          </p:cNvPr>
          <p:cNvSpPr/>
          <p:nvPr/>
        </p:nvSpPr>
        <p:spPr>
          <a:xfrm>
            <a:off x="5120930" y="6914797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0E1F1F4-6177-2ED1-645B-62B1BAD7773E}"/>
              </a:ext>
            </a:extLst>
          </p:cNvPr>
          <p:cNvSpPr/>
          <p:nvPr/>
        </p:nvSpPr>
        <p:spPr>
          <a:xfrm>
            <a:off x="3812216" y="6913543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EC3A09-1342-DC72-B19D-4FA706310875}"/>
              </a:ext>
            </a:extLst>
          </p:cNvPr>
          <p:cNvSpPr/>
          <p:nvPr/>
        </p:nvSpPr>
        <p:spPr>
          <a:xfrm>
            <a:off x="7553213" y="6908926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C125A92-F8AF-18BA-4604-4C9DB84C9316}"/>
              </a:ext>
            </a:extLst>
          </p:cNvPr>
          <p:cNvSpPr/>
          <p:nvPr/>
        </p:nvSpPr>
        <p:spPr>
          <a:xfrm>
            <a:off x="6059797" y="6911488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E2A8F4-926A-AC42-1ABB-63A15F135799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815E68-FD79-C62A-90E2-ECDCC1787EBC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6BE1C9-5309-ACC2-55F0-8FDE4B080005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C41F497-F710-2B18-E002-82BC8F32D4B2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16A3554-34AB-00CC-D685-A7C12B393E02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99B54B8-6DF9-BB4F-EF74-84D7FC44C704}"/>
              </a:ext>
            </a:extLst>
          </p:cNvPr>
          <p:cNvSpPr/>
          <p:nvPr/>
        </p:nvSpPr>
        <p:spPr>
          <a:xfrm>
            <a:off x="12922735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D585BE1-AEC2-D2E5-26BF-99B721C21308}"/>
              </a:ext>
            </a:extLst>
          </p:cNvPr>
          <p:cNvSpPr/>
          <p:nvPr/>
        </p:nvSpPr>
        <p:spPr>
          <a:xfrm>
            <a:off x="11541703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2005F5-041D-D4AA-3CEC-349C03DF5B9F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1A0D65-C7A7-AB75-3171-B2879FA52129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1FCEF027-77BE-43F5-3D94-8C2209BC6A22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5F849C-2186-3D6A-DDBA-26381B57A756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D4CEFB-8764-3485-1137-E0043FE335E5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9BDAD980-2C1F-22EE-FFA3-A5D4D33D39C7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DB21F27-2D05-9B1D-625E-94299F3EEA4A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CF005D-0B33-FDED-40A5-95CDBB8B9AC9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3EDF1206-0476-F1D4-478A-619122B8948E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E4A2D-82B7-9405-C972-16A7B2282510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3BB6A1-4B2A-E796-F47B-26312DA4D19F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C69FA-13AC-A9F6-C8F5-C9273BD792B2}"/>
              </a:ext>
            </a:extLst>
          </p:cNvPr>
          <p:cNvSpPr/>
          <p:nvPr/>
        </p:nvSpPr>
        <p:spPr>
          <a:xfrm>
            <a:off x="8644116" y="6231549"/>
            <a:ext cx="6000497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A1C663-E570-3D12-FD2B-2A7E871B0409}"/>
              </a:ext>
            </a:extLst>
          </p:cNvPr>
          <p:cNvSpPr/>
          <p:nvPr/>
        </p:nvSpPr>
        <p:spPr>
          <a:xfrm>
            <a:off x="-14716" y="6238296"/>
            <a:ext cx="3141334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C4BE23E1-66CC-61F2-76F4-5C4182548CBD}"/>
              </a:ext>
            </a:extLst>
          </p:cNvPr>
          <p:cNvSpPr/>
          <p:nvPr/>
        </p:nvSpPr>
        <p:spPr>
          <a:xfrm>
            <a:off x="11548144" y="6517525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C6ACF2-13C2-66CC-9497-92D5EBA8A586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8C307F-1B08-EE50-356F-FC3859B5B7E1}"/>
              </a:ext>
            </a:extLst>
          </p:cNvPr>
          <p:cNvSpPr/>
          <p:nvPr/>
        </p:nvSpPr>
        <p:spPr>
          <a:xfrm>
            <a:off x="3800419" y="6217479"/>
            <a:ext cx="1706327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C2EB22-07AE-A9ED-F0BE-E4F2E204A240}"/>
              </a:ext>
            </a:extLst>
          </p:cNvPr>
          <p:cNvSpPr/>
          <p:nvPr/>
        </p:nvSpPr>
        <p:spPr>
          <a:xfrm>
            <a:off x="6059798" y="6218947"/>
            <a:ext cx="1870436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E971A7D8-F895-2818-28C9-54EDF4AF5129}"/>
              </a:ext>
            </a:extLst>
          </p:cNvPr>
          <p:cNvSpPr/>
          <p:nvPr/>
        </p:nvSpPr>
        <p:spPr>
          <a:xfrm>
            <a:off x="3773856" y="6542236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2F4311F0-597E-718F-583F-627A5C86DAE4}"/>
              </a:ext>
            </a:extLst>
          </p:cNvPr>
          <p:cNvSpPr/>
          <p:nvPr/>
        </p:nvSpPr>
        <p:spPr>
          <a:xfrm>
            <a:off x="6078932" y="6508832"/>
            <a:ext cx="1751580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E74949-5821-DECE-8965-72670CD045D4}"/>
              </a:ext>
            </a:extLst>
          </p:cNvPr>
          <p:cNvSpPr/>
          <p:nvPr/>
        </p:nvSpPr>
        <p:spPr>
          <a:xfrm>
            <a:off x="6380520" y="6515881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EB2F5B-0C3A-B601-3916-31881528A556}"/>
              </a:ext>
            </a:extLst>
          </p:cNvPr>
          <p:cNvSpPr/>
          <p:nvPr/>
        </p:nvSpPr>
        <p:spPr>
          <a:xfrm>
            <a:off x="4068284" y="6534132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F9B2F-8C02-2F4A-88F0-CEC41709225A}"/>
              </a:ext>
            </a:extLst>
          </p:cNvPr>
          <p:cNvSpPr txBox="1"/>
          <p:nvPr/>
        </p:nvSpPr>
        <p:spPr>
          <a:xfrm>
            <a:off x="235310" y="797972"/>
            <a:ext cx="6643338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Lift-Off Technique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 Negative PR 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Negative PR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방식으로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마친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37F43-3F30-C90E-4D0A-0E6182FFC48D}"/>
              </a:ext>
            </a:extLst>
          </p:cNvPr>
          <p:cNvSpPr txBox="1"/>
          <p:nvPr/>
        </p:nvSpPr>
        <p:spPr>
          <a:xfrm>
            <a:off x="235310" y="1879446"/>
            <a:ext cx="380650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*Lift-Off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공정의 목적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Etch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공정을 없애 공정 상 효율성 증대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B927A-3B43-C32D-750B-E211DDC93962}"/>
              </a:ext>
            </a:extLst>
          </p:cNvPr>
          <p:cNvSpPr txBox="1"/>
          <p:nvPr/>
        </p:nvSpPr>
        <p:spPr>
          <a:xfrm>
            <a:off x="273061" y="2729509"/>
            <a:ext cx="6330939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*Negative PR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endParaRPr lang="en-US" altLang="ko-KR" sz="168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박막 분리 용이성 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PR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ko-KR" altLang="en-US" sz="1680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증착된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박막과  기판위에 </a:t>
            </a:r>
            <a:r>
              <a:rPr lang="ko-KR" altLang="en-US" sz="1680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증착된</a:t>
            </a:r>
            <a:r>
              <a:rPr lang="ko-KR" altLang="en-US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박막을 쉽게 제거하여 원하는 패턴을 보다 쉽게 얻어낼 수 있다</a:t>
            </a:r>
            <a:r>
              <a:rPr lang="en-US" altLang="ko-KR" sz="168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768E661-89AF-5D31-3141-BA638024A289}"/>
              </a:ext>
            </a:extLst>
          </p:cNvPr>
          <p:cNvSpPr/>
          <p:nvPr/>
        </p:nvSpPr>
        <p:spPr>
          <a:xfrm>
            <a:off x="7612671" y="269634"/>
            <a:ext cx="6353252" cy="46971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30B1FF7-CE9C-BB54-C898-FE930A9D49DC}"/>
              </a:ext>
            </a:extLst>
          </p:cNvPr>
          <p:cNvCxnSpPr>
            <a:cxnSpLocks/>
          </p:cNvCxnSpPr>
          <p:nvPr/>
        </p:nvCxnSpPr>
        <p:spPr>
          <a:xfrm>
            <a:off x="7580160" y="5045478"/>
            <a:ext cx="636345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71863F-7497-2D16-1DE5-52B240D16E6A}"/>
              </a:ext>
            </a:extLst>
          </p:cNvPr>
          <p:cNvSpPr txBox="1"/>
          <p:nvPr/>
        </p:nvSpPr>
        <p:spPr>
          <a:xfrm>
            <a:off x="10456440" y="5086246"/>
            <a:ext cx="732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118um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9EC160-BBDC-188E-8912-F164489C76A8}"/>
              </a:ext>
            </a:extLst>
          </p:cNvPr>
          <p:cNvSpPr txBox="1"/>
          <p:nvPr/>
        </p:nvSpPr>
        <p:spPr>
          <a:xfrm>
            <a:off x="14043245" y="2400332"/>
            <a:ext cx="7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100um</a:t>
            </a:r>
            <a:endParaRPr lang="ko-KR" altLang="en-US" sz="12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E32AE3C-194F-A993-9691-1F9897AF588D}"/>
              </a:ext>
            </a:extLst>
          </p:cNvPr>
          <p:cNvCxnSpPr>
            <a:cxnSpLocks/>
          </p:cNvCxnSpPr>
          <p:nvPr/>
        </p:nvCxnSpPr>
        <p:spPr>
          <a:xfrm>
            <a:off x="14047419" y="298949"/>
            <a:ext cx="0" cy="46935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3C8CBA-BD9E-55FA-94A2-BBD395F436E2}"/>
              </a:ext>
            </a:extLst>
          </p:cNvPr>
          <p:cNvSpPr/>
          <p:nvPr/>
        </p:nvSpPr>
        <p:spPr>
          <a:xfrm>
            <a:off x="10251496" y="648378"/>
            <a:ext cx="1232034" cy="10036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905DA7-B17C-49D8-B96E-E79403E7C379}"/>
              </a:ext>
            </a:extLst>
          </p:cNvPr>
          <p:cNvSpPr/>
          <p:nvPr/>
        </p:nvSpPr>
        <p:spPr>
          <a:xfrm>
            <a:off x="12164210" y="662318"/>
            <a:ext cx="1232034" cy="10036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D661-706A-013C-3CBE-A322CEB5AB38}"/>
              </a:ext>
            </a:extLst>
          </p:cNvPr>
          <p:cNvSpPr/>
          <p:nvPr/>
        </p:nvSpPr>
        <p:spPr>
          <a:xfrm>
            <a:off x="10251495" y="2156967"/>
            <a:ext cx="1290207" cy="2281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0F205D7-AF5E-6EDA-3408-FE42D7CE3FD1}"/>
              </a:ext>
            </a:extLst>
          </p:cNvPr>
          <p:cNvSpPr/>
          <p:nvPr/>
        </p:nvSpPr>
        <p:spPr>
          <a:xfrm>
            <a:off x="12141254" y="2164310"/>
            <a:ext cx="826417" cy="22810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611B684-1FFF-C367-F976-2F4BB9A8CC99}"/>
              </a:ext>
            </a:extLst>
          </p:cNvPr>
          <p:cNvCxnSpPr>
            <a:cxnSpLocks/>
          </p:cNvCxnSpPr>
          <p:nvPr/>
        </p:nvCxnSpPr>
        <p:spPr>
          <a:xfrm>
            <a:off x="10235862" y="604432"/>
            <a:ext cx="28777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20BEB40-CD1C-553B-B33A-20C6C576B7DC}"/>
              </a:ext>
            </a:extLst>
          </p:cNvPr>
          <p:cNvCxnSpPr>
            <a:cxnSpLocks/>
          </p:cNvCxnSpPr>
          <p:nvPr/>
        </p:nvCxnSpPr>
        <p:spPr>
          <a:xfrm flipV="1">
            <a:off x="10146648" y="2156967"/>
            <a:ext cx="0" cy="228108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811FAC3-2FD4-8B2A-A374-E5463618A66E}"/>
              </a:ext>
            </a:extLst>
          </p:cNvPr>
          <p:cNvSpPr txBox="1"/>
          <p:nvPr/>
        </p:nvSpPr>
        <p:spPr>
          <a:xfrm>
            <a:off x="9567510" y="3004748"/>
            <a:ext cx="835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49um</a:t>
            </a:r>
            <a:endParaRPr lang="ko-KR" altLang="en-US" sz="12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021A8C5-AE05-306F-003D-25F80731852D}"/>
              </a:ext>
            </a:extLst>
          </p:cNvPr>
          <p:cNvCxnSpPr>
            <a:cxnSpLocks/>
          </p:cNvCxnSpPr>
          <p:nvPr/>
        </p:nvCxnSpPr>
        <p:spPr>
          <a:xfrm flipV="1">
            <a:off x="10141425" y="653489"/>
            <a:ext cx="0" cy="9733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8F10B9B-1920-4DD2-D093-584BDAD65C58}"/>
              </a:ext>
            </a:extLst>
          </p:cNvPr>
          <p:cNvSpPr txBox="1"/>
          <p:nvPr/>
        </p:nvSpPr>
        <p:spPr>
          <a:xfrm>
            <a:off x="10158327" y="311033"/>
            <a:ext cx="460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C5F60FA-6E54-9B52-870D-C0A651A39AEB}"/>
              </a:ext>
            </a:extLst>
          </p:cNvPr>
          <p:cNvCxnSpPr>
            <a:cxnSpLocks/>
          </p:cNvCxnSpPr>
          <p:nvPr/>
        </p:nvCxnSpPr>
        <p:spPr>
          <a:xfrm flipV="1">
            <a:off x="12082713" y="660552"/>
            <a:ext cx="0" cy="9733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1720CCB-F91F-12A2-A19B-D237EABC8177}"/>
              </a:ext>
            </a:extLst>
          </p:cNvPr>
          <p:cNvCxnSpPr>
            <a:cxnSpLocks/>
          </p:cNvCxnSpPr>
          <p:nvPr/>
        </p:nvCxnSpPr>
        <p:spPr>
          <a:xfrm flipV="1">
            <a:off x="12062125" y="2139332"/>
            <a:ext cx="44201" cy="229249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971201C-B70C-1B11-99A0-AD0E82E60A78}"/>
              </a:ext>
            </a:extLst>
          </p:cNvPr>
          <p:cNvSpPr txBox="1"/>
          <p:nvPr/>
        </p:nvSpPr>
        <p:spPr>
          <a:xfrm>
            <a:off x="11629077" y="2967433"/>
            <a:ext cx="55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49um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633808-C668-6980-878B-8D193640AB85}"/>
              </a:ext>
            </a:extLst>
          </p:cNvPr>
          <p:cNvSpPr/>
          <p:nvPr/>
        </p:nvSpPr>
        <p:spPr>
          <a:xfrm>
            <a:off x="10514167" y="648378"/>
            <a:ext cx="214104" cy="102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41B078-994F-82A8-71FE-19FD3036481B}"/>
              </a:ext>
            </a:extLst>
          </p:cNvPr>
          <p:cNvSpPr/>
          <p:nvPr/>
        </p:nvSpPr>
        <p:spPr>
          <a:xfrm>
            <a:off x="11021149" y="655570"/>
            <a:ext cx="206064" cy="1127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0D5F843-84BF-7E56-513A-966F816DE7B1}"/>
              </a:ext>
            </a:extLst>
          </p:cNvPr>
          <p:cNvSpPr/>
          <p:nvPr/>
        </p:nvSpPr>
        <p:spPr>
          <a:xfrm>
            <a:off x="10482028" y="2156967"/>
            <a:ext cx="275492" cy="2274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7BA9149-C77E-9BF6-E4B2-704FD370BD43}"/>
              </a:ext>
            </a:extLst>
          </p:cNvPr>
          <p:cNvSpPr/>
          <p:nvPr/>
        </p:nvSpPr>
        <p:spPr>
          <a:xfrm>
            <a:off x="10994025" y="2040861"/>
            <a:ext cx="298999" cy="2598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7606F76-32B5-797C-2D0A-7212091F5248}"/>
              </a:ext>
            </a:extLst>
          </p:cNvPr>
          <p:cNvSpPr/>
          <p:nvPr/>
        </p:nvSpPr>
        <p:spPr>
          <a:xfrm>
            <a:off x="12395531" y="2139332"/>
            <a:ext cx="317861" cy="2396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156798-A6DC-1D65-9EDC-E9B3C073DA1B}"/>
              </a:ext>
            </a:extLst>
          </p:cNvPr>
          <p:cNvSpPr/>
          <p:nvPr/>
        </p:nvSpPr>
        <p:spPr>
          <a:xfrm>
            <a:off x="12426213" y="660552"/>
            <a:ext cx="213251" cy="106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023661F-DA93-D239-DC97-55B1F0FC63FA}"/>
              </a:ext>
            </a:extLst>
          </p:cNvPr>
          <p:cNvSpPr/>
          <p:nvPr/>
        </p:nvSpPr>
        <p:spPr>
          <a:xfrm>
            <a:off x="12901467" y="660552"/>
            <a:ext cx="252127" cy="1086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E94AC0-FD70-89CC-A88E-08203F1667F6}"/>
              </a:ext>
            </a:extLst>
          </p:cNvPr>
          <p:cNvSpPr txBox="1"/>
          <p:nvPr/>
        </p:nvSpPr>
        <p:spPr>
          <a:xfrm>
            <a:off x="9582375" y="1017169"/>
            <a:ext cx="574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19um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CD9FBE5-BAC2-49AE-C7E0-8B7F8A7DDEF9}"/>
              </a:ext>
            </a:extLst>
          </p:cNvPr>
          <p:cNvCxnSpPr>
            <a:cxnSpLocks/>
          </p:cNvCxnSpPr>
          <p:nvPr/>
        </p:nvCxnSpPr>
        <p:spPr>
          <a:xfrm>
            <a:off x="10707589" y="588634"/>
            <a:ext cx="33624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573D42D-ED5B-FC61-57D0-D60B6B6BE242}"/>
              </a:ext>
            </a:extLst>
          </p:cNvPr>
          <p:cNvCxnSpPr>
            <a:cxnSpLocks/>
          </p:cNvCxnSpPr>
          <p:nvPr/>
        </p:nvCxnSpPr>
        <p:spPr>
          <a:xfrm>
            <a:off x="11233148" y="602036"/>
            <a:ext cx="267055" cy="187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78F41CF-831C-F508-BE20-620520FD2710}"/>
              </a:ext>
            </a:extLst>
          </p:cNvPr>
          <p:cNvSpPr txBox="1"/>
          <p:nvPr/>
        </p:nvSpPr>
        <p:spPr>
          <a:xfrm>
            <a:off x="11151997" y="363848"/>
            <a:ext cx="4370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6D32230-6119-4B43-35F2-4C15792CEAAC}"/>
              </a:ext>
            </a:extLst>
          </p:cNvPr>
          <p:cNvCxnSpPr>
            <a:cxnSpLocks/>
          </p:cNvCxnSpPr>
          <p:nvPr/>
        </p:nvCxnSpPr>
        <p:spPr>
          <a:xfrm>
            <a:off x="12630540" y="629569"/>
            <a:ext cx="292195" cy="40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1174C66-C3CC-F9C9-D52A-126FDADC0A2C}"/>
              </a:ext>
            </a:extLst>
          </p:cNvPr>
          <p:cNvSpPr txBox="1"/>
          <p:nvPr/>
        </p:nvSpPr>
        <p:spPr>
          <a:xfrm>
            <a:off x="12534317" y="394462"/>
            <a:ext cx="4492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3240382-17F9-40E4-2B98-1BF944FBE01A}"/>
              </a:ext>
            </a:extLst>
          </p:cNvPr>
          <p:cNvCxnSpPr>
            <a:cxnSpLocks/>
          </p:cNvCxnSpPr>
          <p:nvPr/>
        </p:nvCxnSpPr>
        <p:spPr>
          <a:xfrm flipV="1">
            <a:off x="12185687" y="590146"/>
            <a:ext cx="230532" cy="71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90B6154-F396-2E4E-2FBC-FA70661FF31F}"/>
              </a:ext>
            </a:extLst>
          </p:cNvPr>
          <p:cNvCxnSpPr>
            <a:cxnSpLocks/>
          </p:cNvCxnSpPr>
          <p:nvPr/>
        </p:nvCxnSpPr>
        <p:spPr>
          <a:xfrm flipV="1">
            <a:off x="13170648" y="621881"/>
            <a:ext cx="230532" cy="71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87D4F2F-8D96-C068-3544-FBCE84E5DA54}"/>
              </a:ext>
            </a:extLst>
          </p:cNvPr>
          <p:cNvSpPr txBox="1"/>
          <p:nvPr/>
        </p:nvSpPr>
        <p:spPr>
          <a:xfrm>
            <a:off x="12062125" y="337341"/>
            <a:ext cx="4370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BF5FACE-ED43-CC7E-8459-C192E3C3F398}"/>
              </a:ext>
            </a:extLst>
          </p:cNvPr>
          <p:cNvCxnSpPr>
            <a:cxnSpLocks/>
          </p:cNvCxnSpPr>
          <p:nvPr/>
        </p:nvCxnSpPr>
        <p:spPr>
          <a:xfrm flipV="1">
            <a:off x="10760448" y="2089897"/>
            <a:ext cx="230532" cy="71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8822425-1087-6D31-45FA-BF53ADC26214}"/>
              </a:ext>
            </a:extLst>
          </p:cNvPr>
          <p:cNvSpPr txBox="1"/>
          <p:nvPr/>
        </p:nvSpPr>
        <p:spPr>
          <a:xfrm>
            <a:off x="10667277" y="1829037"/>
            <a:ext cx="835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5D7D4AA-DF5F-7700-6FD5-0CE401AD2A62}"/>
              </a:ext>
            </a:extLst>
          </p:cNvPr>
          <p:cNvCxnSpPr>
            <a:cxnSpLocks/>
          </p:cNvCxnSpPr>
          <p:nvPr/>
        </p:nvCxnSpPr>
        <p:spPr>
          <a:xfrm flipV="1">
            <a:off x="10264484" y="2074211"/>
            <a:ext cx="230532" cy="71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B0E4744-8489-7201-E7CF-6890BC682E91}"/>
              </a:ext>
            </a:extLst>
          </p:cNvPr>
          <p:cNvSpPr txBox="1"/>
          <p:nvPr/>
        </p:nvSpPr>
        <p:spPr>
          <a:xfrm>
            <a:off x="10191046" y="1806444"/>
            <a:ext cx="4475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BC2BF85-0DC1-9841-6B34-3853E1A3FB90}"/>
              </a:ext>
            </a:extLst>
          </p:cNvPr>
          <p:cNvCxnSpPr>
            <a:cxnSpLocks/>
          </p:cNvCxnSpPr>
          <p:nvPr/>
        </p:nvCxnSpPr>
        <p:spPr>
          <a:xfrm flipV="1">
            <a:off x="11282106" y="2083246"/>
            <a:ext cx="230532" cy="71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DB1DAB8-1AF4-93F0-07ED-1D0323A0D57F}"/>
              </a:ext>
            </a:extLst>
          </p:cNvPr>
          <p:cNvSpPr txBox="1"/>
          <p:nvPr/>
        </p:nvSpPr>
        <p:spPr>
          <a:xfrm>
            <a:off x="11188936" y="1822386"/>
            <a:ext cx="550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CE1E9E7-F45F-FFE4-31BA-0298852F013B}"/>
              </a:ext>
            </a:extLst>
          </p:cNvPr>
          <p:cNvCxnSpPr>
            <a:cxnSpLocks/>
          </p:cNvCxnSpPr>
          <p:nvPr/>
        </p:nvCxnSpPr>
        <p:spPr>
          <a:xfrm flipV="1">
            <a:off x="12185687" y="2063913"/>
            <a:ext cx="230532" cy="71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819897D-6FA4-63EB-0421-569FB1616075}"/>
              </a:ext>
            </a:extLst>
          </p:cNvPr>
          <p:cNvSpPr txBox="1"/>
          <p:nvPr/>
        </p:nvSpPr>
        <p:spPr>
          <a:xfrm>
            <a:off x="12081146" y="1832968"/>
            <a:ext cx="835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D4A64F3-556F-92CB-49A3-5C0E9827BA63}"/>
              </a:ext>
            </a:extLst>
          </p:cNvPr>
          <p:cNvCxnSpPr>
            <a:cxnSpLocks/>
          </p:cNvCxnSpPr>
          <p:nvPr/>
        </p:nvCxnSpPr>
        <p:spPr>
          <a:xfrm flipV="1">
            <a:off x="12769008" y="2074211"/>
            <a:ext cx="230532" cy="71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DDFF801-BCCC-407E-DE23-5A0EEFED6B8E}"/>
              </a:ext>
            </a:extLst>
          </p:cNvPr>
          <p:cNvSpPr txBox="1"/>
          <p:nvPr/>
        </p:nvSpPr>
        <p:spPr>
          <a:xfrm>
            <a:off x="12639464" y="1836473"/>
            <a:ext cx="835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619ABFA-C514-A284-735F-4D73CC255659}"/>
              </a:ext>
            </a:extLst>
          </p:cNvPr>
          <p:cNvSpPr txBox="1"/>
          <p:nvPr/>
        </p:nvSpPr>
        <p:spPr>
          <a:xfrm>
            <a:off x="11615869" y="973322"/>
            <a:ext cx="617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19um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C44681-D079-1D57-7F3E-F77A57C84E07}"/>
              </a:ext>
            </a:extLst>
          </p:cNvPr>
          <p:cNvSpPr txBox="1"/>
          <p:nvPr/>
        </p:nvSpPr>
        <p:spPr>
          <a:xfrm>
            <a:off x="6398772" y="1919540"/>
            <a:ext cx="11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8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FD7CC1-790C-BE9B-EEAA-D0EC4D53AE66}"/>
              </a:ext>
            </a:extLst>
          </p:cNvPr>
          <p:cNvSpPr txBox="1"/>
          <p:nvPr/>
        </p:nvSpPr>
        <p:spPr>
          <a:xfrm>
            <a:off x="6420434" y="2268091"/>
            <a:ext cx="91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증착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82B6A-DBC3-0F67-3FE3-9CAD3C97D38C}"/>
              </a:ext>
            </a:extLst>
          </p:cNvPr>
          <p:cNvSpPr txBox="1"/>
          <p:nvPr/>
        </p:nvSpPr>
        <p:spPr>
          <a:xfrm>
            <a:off x="10671749" y="331717"/>
            <a:ext cx="5148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67054A-8C68-AD1D-BD33-E08860DAD4D0}"/>
              </a:ext>
            </a:extLst>
          </p:cNvPr>
          <p:cNvSpPr txBox="1"/>
          <p:nvPr/>
        </p:nvSpPr>
        <p:spPr>
          <a:xfrm>
            <a:off x="13071595" y="375108"/>
            <a:ext cx="4492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4um</a:t>
            </a:r>
            <a:endParaRPr lang="ko-KR" altLang="en-US" sz="1050" dirty="0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121E222-4513-9781-BF30-7AA241E5218E}"/>
              </a:ext>
            </a:extLst>
          </p:cNvPr>
          <p:cNvCxnSpPr>
            <a:cxnSpLocks/>
          </p:cNvCxnSpPr>
          <p:nvPr/>
        </p:nvCxnSpPr>
        <p:spPr>
          <a:xfrm flipV="1">
            <a:off x="10482028" y="1653200"/>
            <a:ext cx="305074" cy="655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BCFB3A72-3188-A5F3-7B96-0472270C4779}"/>
              </a:ext>
            </a:extLst>
          </p:cNvPr>
          <p:cNvSpPr txBox="1"/>
          <p:nvPr/>
        </p:nvSpPr>
        <p:spPr>
          <a:xfrm>
            <a:off x="10428152" y="1653930"/>
            <a:ext cx="4370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6um</a:t>
            </a:r>
            <a:endParaRPr lang="ko-KR" altLang="en-US" sz="105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B64FDE-CD37-BD14-D02D-EA7F27B9AB87}"/>
              </a:ext>
            </a:extLst>
          </p:cNvPr>
          <p:cNvSpPr txBox="1"/>
          <p:nvPr/>
        </p:nvSpPr>
        <p:spPr>
          <a:xfrm>
            <a:off x="10438923" y="4265191"/>
            <a:ext cx="4370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7um</a:t>
            </a:r>
            <a:endParaRPr lang="ko-KR" altLang="en-US" sz="105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81354EE-9B26-A749-AD2C-8B144B0D57ED}"/>
              </a:ext>
            </a:extLst>
          </p:cNvPr>
          <p:cNvCxnSpPr>
            <a:cxnSpLocks/>
          </p:cNvCxnSpPr>
          <p:nvPr/>
        </p:nvCxnSpPr>
        <p:spPr>
          <a:xfrm flipV="1">
            <a:off x="10447100" y="4244350"/>
            <a:ext cx="345348" cy="71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17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8CE54-C1BD-7137-4E7D-C831FFB3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41E873-306B-0372-E9A2-B3BECA8B8B0E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013F457-C134-B222-D107-35F1B32F1339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9BA8560-AFA9-E05D-199F-E201D6B3683D}"/>
              </a:ext>
            </a:extLst>
          </p:cNvPr>
          <p:cNvSpPr/>
          <p:nvPr/>
        </p:nvSpPr>
        <p:spPr>
          <a:xfrm>
            <a:off x="3043267" y="6890445"/>
            <a:ext cx="120503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9083326-6FE3-A8EA-374F-93BAFD24A7AB}"/>
              </a:ext>
            </a:extLst>
          </p:cNvPr>
          <p:cNvSpPr/>
          <p:nvPr/>
        </p:nvSpPr>
        <p:spPr>
          <a:xfrm>
            <a:off x="7554887" y="6890444"/>
            <a:ext cx="1205033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8605E6F-47E4-101D-EBAE-A7FEC9163E56}"/>
              </a:ext>
            </a:extLst>
          </p:cNvPr>
          <p:cNvSpPr/>
          <p:nvPr/>
        </p:nvSpPr>
        <p:spPr>
          <a:xfrm>
            <a:off x="5120930" y="6914797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91526E3-1D2A-7C23-F1C1-56AC425B423B}"/>
              </a:ext>
            </a:extLst>
          </p:cNvPr>
          <p:cNvSpPr/>
          <p:nvPr/>
        </p:nvSpPr>
        <p:spPr>
          <a:xfrm>
            <a:off x="3812216" y="6913543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4020E49-9061-2E81-BB8C-F19DED7E3F01}"/>
              </a:ext>
            </a:extLst>
          </p:cNvPr>
          <p:cNvSpPr/>
          <p:nvPr/>
        </p:nvSpPr>
        <p:spPr>
          <a:xfrm>
            <a:off x="7553213" y="6908926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79C4FE6-AFBA-D3F3-0777-B850B413420B}"/>
              </a:ext>
            </a:extLst>
          </p:cNvPr>
          <p:cNvSpPr/>
          <p:nvPr/>
        </p:nvSpPr>
        <p:spPr>
          <a:xfrm>
            <a:off x="6059797" y="6911488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312B42-C262-69BB-0288-87218C512749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024409-B889-5330-D02D-7EA4673E3B82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C3EB2CA-0AF7-FF37-AFF9-58D14D7737F4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29B985-E1CE-E166-D6B5-48917FFEA85E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34B0FA0-9795-D878-7204-D97228668F82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020F1D1-D136-4DBC-3059-4FA69A8E27A8}"/>
              </a:ext>
            </a:extLst>
          </p:cNvPr>
          <p:cNvSpPr/>
          <p:nvPr/>
        </p:nvSpPr>
        <p:spPr>
          <a:xfrm>
            <a:off x="12922735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241A133-7834-3F3F-209E-85BC7980D503}"/>
              </a:ext>
            </a:extLst>
          </p:cNvPr>
          <p:cNvSpPr/>
          <p:nvPr/>
        </p:nvSpPr>
        <p:spPr>
          <a:xfrm>
            <a:off x="11541703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E2122A-6C5A-2CCD-A2F6-9C6D00D5284D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2B808B-14E8-4266-6E0B-552619BE3F06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48E41D9-830E-C0A7-4E60-717689650C10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2597C3-9BB8-8668-E0A7-5ADC34075942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79B2EE-0128-48E6-BA7D-7E607C6248CE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39E1F3B4-30B2-C317-5D1C-1F9A77CCF79E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89CD96D-DEA2-3531-7CB5-0AEAAC80FCB5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635081-1C81-C667-50C7-9385E679493B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C93011D5-58FB-5475-408D-39FBA55C39E1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85AF70-1F39-9426-9B5D-E6DBFA4FCA59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A1B2AE-00F2-9FE2-2445-6E3A2F480573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4000AB-F46C-488A-01C8-F1833E50235F}"/>
              </a:ext>
            </a:extLst>
          </p:cNvPr>
          <p:cNvSpPr/>
          <p:nvPr/>
        </p:nvSpPr>
        <p:spPr>
          <a:xfrm>
            <a:off x="14096736" y="6231549"/>
            <a:ext cx="547877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19EF01-F74C-EA38-A002-406DF508D6CA}"/>
              </a:ext>
            </a:extLst>
          </p:cNvPr>
          <p:cNvSpPr/>
          <p:nvPr/>
        </p:nvSpPr>
        <p:spPr>
          <a:xfrm>
            <a:off x="-14716" y="6238296"/>
            <a:ext cx="3141334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AFC9D8-4EF9-EE31-C1DB-C4C9615DCFD3}"/>
              </a:ext>
            </a:extLst>
          </p:cNvPr>
          <p:cNvSpPr/>
          <p:nvPr/>
        </p:nvSpPr>
        <p:spPr>
          <a:xfrm>
            <a:off x="3800419" y="6217479"/>
            <a:ext cx="1706327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A983B19-2E7B-BDC9-D535-C1F7A4D57947}"/>
              </a:ext>
            </a:extLst>
          </p:cNvPr>
          <p:cNvSpPr/>
          <p:nvPr/>
        </p:nvSpPr>
        <p:spPr>
          <a:xfrm>
            <a:off x="6059798" y="6218947"/>
            <a:ext cx="1870436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B405CA0A-EBF2-8ABD-9180-2761C2FE0634}"/>
              </a:ext>
            </a:extLst>
          </p:cNvPr>
          <p:cNvSpPr/>
          <p:nvPr/>
        </p:nvSpPr>
        <p:spPr>
          <a:xfrm>
            <a:off x="3773856" y="6542236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DF8BF122-4673-E2BA-1BDE-3A2D6B751184}"/>
              </a:ext>
            </a:extLst>
          </p:cNvPr>
          <p:cNvSpPr/>
          <p:nvPr/>
        </p:nvSpPr>
        <p:spPr>
          <a:xfrm>
            <a:off x="6078932" y="6508832"/>
            <a:ext cx="1751580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604989-A14B-07DD-BB90-DA455F94F81E}"/>
              </a:ext>
            </a:extLst>
          </p:cNvPr>
          <p:cNvSpPr/>
          <p:nvPr/>
        </p:nvSpPr>
        <p:spPr>
          <a:xfrm>
            <a:off x="6380520" y="6530473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1229AF-FC7F-D771-E11E-88B363F05341}"/>
              </a:ext>
            </a:extLst>
          </p:cNvPr>
          <p:cNvSpPr/>
          <p:nvPr/>
        </p:nvSpPr>
        <p:spPr>
          <a:xfrm>
            <a:off x="4068284" y="6529268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F6B56-FC73-B60E-AEF4-CC1B25C3FB8D}"/>
              </a:ext>
            </a:extLst>
          </p:cNvPr>
          <p:cNvSpPr/>
          <p:nvPr/>
        </p:nvSpPr>
        <p:spPr>
          <a:xfrm>
            <a:off x="8650747" y="6214179"/>
            <a:ext cx="2305076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05AE2F-727C-E5B3-D2F6-A50C8F2DE4B9}"/>
              </a:ext>
            </a:extLst>
          </p:cNvPr>
          <p:cNvSpPr/>
          <p:nvPr/>
        </p:nvSpPr>
        <p:spPr>
          <a:xfrm>
            <a:off x="11521630" y="6220134"/>
            <a:ext cx="1778095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5EA59038-1497-4962-445F-E0562DC3FF8D}"/>
              </a:ext>
            </a:extLst>
          </p:cNvPr>
          <p:cNvSpPr/>
          <p:nvPr/>
        </p:nvSpPr>
        <p:spPr>
          <a:xfrm>
            <a:off x="11548144" y="6517525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D1E088-C832-C6DF-5E56-83C626352552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A193806-3F0C-C79C-8303-5A9A5A4D862F}"/>
              </a:ext>
            </a:extLst>
          </p:cNvPr>
          <p:cNvSpPr/>
          <p:nvPr/>
        </p:nvSpPr>
        <p:spPr>
          <a:xfrm>
            <a:off x="3120385" y="6238296"/>
            <a:ext cx="682583" cy="79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1143FA4-F732-C6FD-5FEC-BD9C501A723E}"/>
              </a:ext>
            </a:extLst>
          </p:cNvPr>
          <p:cNvSpPr/>
          <p:nvPr/>
        </p:nvSpPr>
        <p:spPr>
          <a:xfrm>
            <a:off x="5509843" y="6376527"/>
            <a:ext cx="549955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5B165BA-1E69-0A58-02B1-08C1EBEA0BFA}"/>
              </a:ext>
            </a:extLst>
          </p:cNvPr>
          <p:cNvSpPr/>
          <p:nvPr/>
        </p:nvSpPr>
        <p:spPr>
          <a:xfrm>
            <a:off x="7936543" y="6167662"/>
            <a:ext cx="732894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B33D7A3-14CF-819B-88AE-9F6D892F6F4A}"/>
              </a:ext>
            </a:extLst>
          </p:cNvPr>
          <p:cNvSpPr/>
          <p:nvPr/>
        </p:nvSpPr>
        <p:spPr>
          <a:xfrm>
            <a:off x="10959671" y="6411865"/>
            <a:ext cx="564878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75B942-C30C-E4DC-178E-363085E9C7E2}"/>
              </a:ext>
            </a:extLst>
          </p:cNvPr>
          <p:cNvSpPr/>
          <p:nvPr/>
        </p:nvSpPr>
        <p:spPr>
          <a:xfrm>
            <a:off x="13300653" y="6445417"/>
            <a:ext cx="784858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6DDF3F-6C80-0380-3DD0-2B88D3218D3E}"/>
              </a:ext>
            </a:extLst>
          </p:cNvPr>
          <p:cNvSpPr txBox="1"/>
          <p:nvPr/>
        </p:nvSpPr>
        <p:spPr>
          <a:xfrm>
            <a:off x="235310" y="797972"/>
            <a:ext cx="6256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Lift-Off Technique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하에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Source / Drain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Contact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위해서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RIE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25D9E-8544-B6CB-1503-ED8CD63698F5}"/>
              </a:ext>
            </a:extLst>
          </p:cNvPr>
          <p:cNvSpPr txBox="1"/>
          <p:nvPr/>
        </p:nvSpPr>
        <p:spPr>
          <a:xfrm>
            <a:off x="221709" y="2295720"/>
            <a:ext cx="5857223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990"/>
              </a:spcBef>
              <a:spcAft>
                <a:spcPts val="630"/>
              </a:spcAft>
            </a:pPr>
            <a:r>
              <a:rPr lang="en-US" altLang="ko-KR" sz="168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*RIE Etch</a:t>
            </a:r>
            <a:r>
              <a:rPr lang="ko-KR" altLang="en-US" sz="168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 </a:t>
            </a:r>
            <a:r>
              <a:rPr lang="en-US" altLang="ko-KR" sz="168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SiO2</a:t>
            </a:r>
            <a:r>
              <a:rPr lang="ko-KR" altLang="en-US" sz="168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680" b="1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Anisotrophic</a:t>
            </a:r>
            <a:r>
              <a:rPr lang="ko-KR" altLang="en-US" sz="168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하게 </a:t>
            </a:r>
            <a:r>
              <a:rPr lang="en-US" altLang="ko-KR" sz="168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68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하기 위함</a:t>
            </a:r>
            <a:r>
              <a:rPr lang="en-US" altLang="ko-KR" sz="168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62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1AA3C-BA3A-EC88-A6B3-CF87DFA5C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31EB86-243C-A3A8-1634-85AD60BCA9C9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BC7C31D-A436-37E2-5C1F-5DD9C611B1A8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F65A64F-66B2-FC71-08EB-C9B6899C035C}"/>
              </a:ext>
            </a:extLst>
          </p:cNvPr>
          <p:cNvSpPr/>
          <p:nvPr/>
        </p:nvSpPr>
        <p:spPr>
          <a:xfrm>
            <a:off x="3043267" y="6890445"/>
            <a:ext cx="120503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B5E112B-D649-4C04-2B8D-21D37863DF9E}"/>
              </a:ext>
            </a:extLst>
          </p:cNvPr>
          <p:cNvSpPr/>
          <p:nvPr/>
        </p:nvSpPr>
        <p:spPr>
          <a:xfrm>
            <a:off x="7554887" y="6890444"/>
            <a:ext cx="1205033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D72ACD-8BE6-9B70-7D23-C4F02A8ADDB0}"/>
              </a:ext>
            </a:extLst>
          </p:cNvPr>
          <p:cNvSpPr/>
          <p:nvPr/>
        </p:nvSpPr>
        <p:spPr>
          <a:xfrm>
            <a:off x="5120930" y="6914797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DF5F733-5F0B-0579-A337-EA37DD82F92D}"/>
              </a:ext>
            </a:extLst>
          </p:cNvPr>
          <p:cNvSpPr/>
          <p:nvPr/>
        </p:nvSpPr>
        <p:spPr>
          <a:xfrm>
            <a:off x="3812216" y="6913543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83EA522-CCE3-E985-49FE-2B941066F81E}"/>
              </a:ext>
            </a:extLst>
          </p:cNvPr>
          <p:cNvSpPr/>
          <p:nvPr/>
        </p:nvSpPr>
        <p:spPr>
          <a:xfrm>
            <a:off x="7553213" y="6908926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9C511C5-7B95-D364-4493-9A1FE669512E}"/>
              </a:ext>
            </a:extLst>
          </p:cNvPr>
          <p:cNvSpPr/>
          <p:nvPr/>
        </p:nvSpPr>
        <p:spPr>
          <a:xfrm>
            <a:off x="6059797" y="6911488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B72AC4-1E6E-C377-29AF-A4B7D4CC1A66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CF0D4C-25B9-3DA3-A530-1D0B7000ADA4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5F46DDE-C28F-A52A-8CC3-8B210D643AA3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0A9AE-5FA5-34AB-F1B7-E060FBE6FC98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6A3BA79-C00E-AA57-32E5-90976CB47638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4AB2741-2E98-E07F-78E4-AF1C11514FBF}"/>
              </a:ext>
            </a:extLst>
          </p:cNvPr>
          <p:cNvSpPr/>
          <p:nvPr/>
        </p:nvSpPr>
        <p:spPr>
          <a:xfrm>
            <a:off x="12922735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B45D0DF-9759-3323-B8BF-10CF0A16A69C}"/>
              </a:ext>
            </a:extLst>
          </p:cNvPr>
          <p:cNvSpPr/>
          <p:nvPr/>
        </p:nvSpPr>
        <p:spPr>
          <a:xfrm>
            <a:off x="11541703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D860D5-36EB-5417-73EF-29A38953E4B0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0F50A0-0D75-D436-A614-5CE4425B542B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128DB09B-0683-5E7A-D27C-70383F1637CD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292559-C8E9-5DA9-2124-70B29DE5108A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9A7F10-E1B4-E551-CE5A-7FBD18AAB347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641AF6E6-407E-2D56-EFCF-ED518B3494D5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2D8B7F8-581F-E08F-416A-0537C47465F6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08CEF4-A551-C39C-B97C-7FA4D8D219EE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BB1DBB57-15A6-9FB8-91C7-E002B9071180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D1FE9-D2D3-0B0C-9483-CA17EEF19460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02BE20-A4C6-5752-3DDF-C1E3F5669F91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0EB6F5-0DFD-C0AA-247B-12E2C542F73D}"/>
              </a:ext>
            </a:extLst>
          </p:cNvPr>
          <p:cNvSpPr/>
          <p:nvPr/>
        </p:nvSpPr>
        <p:spPr>
          <a:xfrm>
            <a:off x="14096736" y="6231549"/>
            <a:ext cx="547877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A440A6-4DF9-470F-2CD0-9780B3410C4B}"/>
              </a:ext>
            </a:extLst>
          </p:cNvPr>
          <p:cNvSpPr/>
          <p:nvPr/>
        </p:nvSpPr>
        <p:spPr>
          <a:xfrm>
            <a:off x="-14716" y="6238296"/>
            <a:ext cx="3141334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FF02F-E812-3005-0BB4-285EA4CADA60}"/>
              </a:ext>
            </a:extLst>
          </p:cNvPr>
          <p:cNvSpPr/>
          <p:nvPr/>
        </p:nvSpPr>
        <p:spPr>
          <a:xfrm>
            <a:off x="3800419" y="6217479"/>
            <a:ext cx="1706327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53D032-4A32-F57D-12F7-7FED75AA93A2}"/>
              </a:ext>
            </a:extLst>
          </p:cNvPr>
          <p:cNvSpPr/>
          <p:nvPr/>
        </p:nvSpPr>
        <p:spPr>
          <a:xfrm>
            <a:off x="6059798" y="6218947"/>
            <a:ext cx="1870436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96162D52-D75C-6C5E-508A-66D39948328E}"/>
              </a:ext>
            </a:extLst>
          </p:cNvPr>
          <p:cNvSpPr/>
          <p:nvPr/>
        </p:nvSpPr>
        <p:spPr>
          <a:xfrm>
            <a:off x="3773856" y="6542236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E9449B41-BEE0-10C2-F0E8-C74A8B65C452}"/>
              </a:ext>
            </a:extLst>
          </p:cNvPr>
          <p:cNvSpPr/>
          <p:nvPr/>
        </p:nvSpPr>
        <p:spPr>
          <a:xfrm>
            <a:off x="6078932" y="6508832"/>
            <a:ext cx="1751580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91C8F0-DB50-3719-3F54-8A6992A0D943}"/>
              </a:ext>
            </a:extLst>
          </p:cNvPr>
          <p:cNvSpPr/>
          <p:nvPr/>
        </p:nvSpPr>
        <p:spPr>
          <a:xfrm>
            <a:off x="6380520" y="6530473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23316D-D215-BDF8-E24F-05F50C95EEDD}"/>
              </a:ext>
            </a:extLst>
          </p:cNvPr>
          <p:cNvSpPr/>
          <p:nvPr/>
        </p:nvSpPr>
        <p:spPr>
          <a:xfrm>
            <a:off x="4068284" y="6529268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59D0FF-2F21-1DD7-D4F0-144D2A9F792F}"/>
              </a:ext>
            </a:extLst>
          </p:cNvPr>
          <p:cNvSpPr/>
          <p:nvPr/>
        </p:nvSpPr>
        <p:spPr>
          <a:xfrm>
            <a:off x="8650747" y="6214179"/>
            <a:ext cx="2305076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1F4DC-9EFF-E11B-9662-670A0079D864}"/>
              </a:ext>
            </a:extLst>
          </p:cNvPr>
          <p:cNvSpPr/>
          <p:nvPr/>
        </p:nvSpPr>
        <p:spPr>
          <a:xfrm>
            <a:off x="11521630" y="6220134"/>
            <a:ext cx="1778095" cy="67024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DCD78F44-96F9-E158-1A5F-C2827C4314D8}"/>
              </a:ext>
            </a:extLst>
          </p:cNvPr>
          <p:cNvSpPr/>
          <p:nvPr/>
        </p:nvSpPr>
        <p:spPr>
          <a:xfrm>
            <a:off x="11548144" y="6517525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C46F67-88CF-E56F-90E1-0EC2FC6D76B8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BA73913-280A-06F5-DC38-7F76ED8DC8AD}"/>
              </a:ext>
            </a:extLst>
          </p:cNvPr>
          <p:cNvSpPr/>
          <p:nvPr/>
        </p:nvSpPr>
        <p:spPr>
          <a:xfrm>
            <a:off x="3120385" y="6229277"/>
            <a:ext cx="682583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46F66E-A4F9-656F-395F-C6F76700FDCD}"/>
              </a:ext>
            </a:extLst>
          </p:cNvPr>
          <p:cNvSpPr/>
          <p:nvPr/>
        </p:nvSpPr>
        <p:spPr>
          <a:xfrm>
            <a:off x="5509843" y="6376527"/>
            <a:ext cx="549955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DB4F20-DE45-3B30-3FEA-0A8125EDAE6F}"/>
              </a:ext>
            </a:extLst>
          </p:cNvPr>
          <p:cNvSpPr/>
          <p:nvPr/>
        </p:nvSpPr>
        <p:spPr>
          <a:xfrm>
            <a:off x="7936543" y="6167662"/>
            <a:ext cx="732894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E8FB60-D161-8376-27E5-4EFFAFAA15EE}"/>
              </a:ext>
            </a:extLst>
          </p:cNvPr>
          <p:cNvSpPr/>
          <p:nvPr/>
        </p:nvSpPr>
        <p:spPr>
          <a:xfrm>
            <a:off x="10959671" y="6411865"/>
            <a:ext cx="564878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68F6F0A-C285-54A8-F7FD-23FAF9979991}"/>
              </a:ext>
            </a:extLst>
          </p:cNvPr>
          <p:cNvSpPr/>
          <p:nvPr/>
        </p:nvSpPr>
        <p:spPr>
          <a:xfrm>
            <a:off x="13300653" y="6445417"/>
            <a:ext cx="784858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D6027-0601-06EF-724E-761FA3A5C224}"/>
              </a:ext>
            </a:extLst>
          </p:cNvPr>
          <p:cNvSpPr txBox="1"/>
          <p:nvPr/>
        </p:nvSpPr>
        <p:spPr>
          <a:xfrm>
            <a:off x="306436" y="738431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Lift-Off Technique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Sputtering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Al-Cu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 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DE7205-29FC-118A-E9BE-F47EF77C67BF}"/>
              </a:ext>
            </a:extLst>
          </p:cNvPr>
          <p:cNvSpPr txBox="1"/>
          <p:nvPr/>
        </p:nvSpPr>
        <p:spPr>
          <a:xfrm>
            <a:off x="673273" y="3131935"/>
            <a:ext cx="490669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*Al-Si = Al(99%)-Si(1%)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Aluminum Spike / PN junction Short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E6F9333-1DEE-1BD1-5ECE-484A83EBD9BA}"/>
              </a:ext>
            </a:extLst>
          </p:cNvPr>
          <p:cNvSpPr/>
          <p:nvPr/>
        </p:nvSpPr>
        <p:spPr>
          <a:xfrm>
            <a:off x="3120385" y="6685751"/>
            <a:ext cx="694386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6230120-289F-B138-CEBE-D2C3F1799170}"/>
              </a:ext>
            </a:extLst>
          </p:cNvPr>
          <p:cNvSpPr/>
          <p:nvPr/>
        </p:nvSpPr>
        <p:spPr>
          <a:xfrm>
            <a:off x="5501876" y="6680705"/>
            <a:ext cx="573072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AFDAB0F-5AB5-BA36-8D5B-2B084EB5FD4E}"/>
              </a:ext>
            </a:extLst>
          </p:cNvPr>
          <p:cNvSpPr/>
          <p:nvPr/>
        </p:nvSpPr>
        <p:spPr>
          <a:xfrm>
            <a:off x="7925631" y="6673844"/>
            <a:ext cx="773785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A906981-F8AD-43A7-B4E3-E2EB96212A72}"/>
              </a:ext>
            </a:extLst>
          </p:cNvPr>
          <p:cNvSpPr/>
          <p:nvPr/>
        </p:nvSpPr>
        <p:spPr>
          <a:xfrm>
            <a:off x="13289430" y="6680705"/>
            <a:ext cx="819353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28A38EA-C4D4-494D-19A9-46A93BAB9B7D}"/>
              </a:ext>
            </a:extLst>
          </p:cNvPr>
          <p:cNvSpPr/>
          <p:nvPr/>
        </p:nvSpPr>
        <p:spPr>
          <a:xfrm>
            <a:off x="10955822" y="6662046"/>
            <a:ext cx="586420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7CA5682-0B9A-CFDE-7BD4-2E9FDF11E9D3}"/>
              </a:ext>
            </a:extLst>
          </p:cNvPr>
          <p:cNvSpPr/>
          <p:nvPr/>
        </p:nvSpPr>
        <p:spPr>
          <a:xfrm>
            <a:off x="-36381" y="5722897"/>
            <a:ext cx="3150457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41D2899-A76E-8BCE-500C-8A13093E3FF1}"/>
              </a:ext>
            </a:extLst>
          </p:cNvPr>
          <p:cNvSpPr/>
          <p:nvPr/>
        </p:nvSpPr>
        <p:spPr>
          <a:xfrm>
            <a:off x="3802968" y="5716349"/>
            <a:ext cx="172246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9F093BF-AC5F-3C28-E61F-1730D76C1A0C}"/>
              </a:ext>
            </a:extLst>
          </p:cNvPr>
          <p:cNvSpPr/>
          <p:nvPr/>
        </p:nvSpPr>
        <p:spPr>
          <a:xfrm>
            <a:off x="6070264" y="5725637"/>
            <a:ext cx="187088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3B9C266-0150-B02B-1288-CE1834776C5A}"/>
              </a:ext>
            </a:extLst>
          </p:cNvPr>
          <p:cNvSpPr/>
          <p:nvPr/>
        </p:nvSpPr>
        <p:spPr>
          <a:xfrm>
            <a:off x="8657170" y="5707751"/>
            <a:ext cx="22986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6D30B38-ED58-3467-F372-64E927D62AA7}"/>
              </a:ext>
            </a:extLst>
          </p:cNvPr>
          <p:cNvSpPr/>
          <p:nvPr/>
        </p:nvSpPr>
        <p:spPr>
          <a:xfrm>
            <a:off x="11520701" y="5699750"/>
            <a:ext cx="1778095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B214F60-6708-458F-D213-6B1DDE12D710}"/>
              </a:ext>
            </a:extLst>
          </p:cNvPr>
          <p:cNvSpPr/>
          <p:nvPr/>
        </p:nvSpPr>
        <p:spPr>
          <a:xfrm>
            <a:off x="14076604" y="5692663"/>
            <a:ext cx="56801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DD97BE-6381-0E69-C855-0C28E7792CCA}"/>
              </a:ext>
            </a:extLst>
          </p:cNvPr>
          <p:cNvSpPr txBox="1"/>
          <p:nvPr/>
        </p:nvSpPr>
        <p:spPr>
          <a:xfrm>
            <a:off x="673274" y="3844888"/>
            <a:ext cx="605116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 Aluminum Spike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Si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흡수하여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내부로 자라나 경계면이 파괴되는 현상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 PN junction Short 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Al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PN junction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뚫어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p-n short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가능성 존재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AFD0E88-B54C-07F0-F463-6D9A3F05389F}"/>
              </a:ext>
            </a:extLst>
          </p:cNvPr>
          <p:cNvSpPr txBox="1"/>
          <p:nvPr/>
        </p:nvSpPr>
        <p:spPr>
          <a:xfrm>
            <a:off x="673273" y="2030139"/>
            <a:ext cx="490669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*Sputtering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정확한 조성을 제어하는 데 유리하기 때문이다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CVD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비교 시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저온 공정에 유리하다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2422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8F319-BDE0-ABD7-67E3-4A8970D48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5AC0AB-558D-FD44-F8DD-B5EAC4FE095F}"/>
              </a:ext>
            </a:extLst>
          </p:cNvPr>
          <p:cNvSpPr/>
          <p:nvPr/>
        </p:nvSpPr>
        <p:spPr>
          <a:xfrm>
            <a:off x="0" y="7043830"/>
            <a:ext cx="14630400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9CABBFC-4296-A670-F17F-8A57709791BD}"/>
              </a:ext>
            </a:extLst>
          </p:cNvPr>
          <p:cNvSpPr/>
          <p:nvPr/>
        </p:nvSpPr>
        <p:spPr>
          <a:xfrm>
            <a:off x="5118761" y="6883774"/>
            <a:ext cx="1374318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D4878F9-6856-AEBE-2C75-E69F8D00D832}"/>
              </a:ext>
            </a:extLst>
          </p:cNvPr>
          <p:cNvSpPr/>
          <p:nvPr/>
        </p:nvSpPr>
        <p:spPr>
          <a:xfrm>
            <a:off x="3043267" y="6890445"/>
            <a:ext cx="120503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823AF52-A9C7-C4AF-C3FF-2959C0D2754C}"/>
              </a:ext>
            </a:extLst>
          </p:cNvPr>
          <p:cNvSpPr/>
          <p:nvPr/>
        </p:nvSpPr>
        <p:spPr>
          <a:xfrm>
            <a:off x="7554887" y="6890444"/>
            <a:ext cx="1205033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C5EB63-99D2-DBAB-AD76-44B77FB4434B}"/>
              </a:ext>
            </a:extLst>
          </p:cNvPr>
          <p:cNvSpPr/>
          <p:nvPr/>
        </p:nvSpPr>
        <p:spPr>
          <a:xfrm>
            <a:off x="5120930" y="6914797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F6EB159-8820-F1A8-9282-22E164669DF8}"/>
              </a:ext>
            </a:extLst>
          </p:cNvPr>
          <p:cNvSpPr/>
          <p:nvPr/>
        </p:nvSpPr>
        <p:spPr>
          <a:xfrm>
            <a:off x="3812216" y="6913543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816DA8-E48D-4F91-4470-915D50FAEF58}"/>
              </a:ext>
            </a:extLst>
          </p:cNvPr>
          <p:cNvSpPr/>
          <p:nvPr/>
        </p:nvSpPr>
        <p:spPr>
          <a:xfrm>
            <a:off x="7553213" y="6908926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D6C6752-AAE8-427B-FFA4-787460CB6B71}"/>
              </a:ext>
            </a:extLst>
          </p:cNvPr>
          <p:cNvSpPr/>
          <p:nvPr/>
        </p:nvSpPr>
        <p:spPr>
          <a:xfrm>
            <a:off x="6059797" y="6911488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122A7F-D7E0-2410-7D32-C3F3D249E7DE}"/>
              </a:ext>
            </a:extLst>
          </p:cNvPr>
          <p:cNvGrpSpPr/>
          <p:nvPr/>
        </p:nvGrpSpPr>
        <p:grpSpPr>
          <a:xfrm>
            <a:off x="9680449" y="6972812"/>
            <a:ext cx="4926355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289816F-02A6-7F5D-BAA2-F787589B6EF7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6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21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3A13FC-74BE-3C16-D707-5D0257DC955B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530AD28-127B-E4E8-3538-F61C45CEAA9A}"/>
              </a:ext>
            </a:extLst>
          </p:cNvPr>
          <p:cNvSpPr/>
          <p:nvPr/>
        </p:nvSpPr>
        <p:spPr>
          <a:xfrm>
            <a:off x="12930336" y="6882816"/>
            <a:ext cx="11811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4FB0B26-1D2A-3912-B3EF-AFCE989F559F}"/>
              </a:ext>
            </a:extLst>
          </p:cNvPr>
          <p:cNvSpPr/>
          <p:nvPr/>
        </p:nvSpPr>
        <p:spPr>
          <a:xfrm>
            <a:off x="10870655" y="6882816"/>
            <a:ext cx="1110413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798C0E-5BA6-604D-143E-20F4ABFF60EB}"/>
              </a:ext>
            </a:extLst>
          </p:cNvPr>
          <p:cNvSpPr/>
          <p:nvPr/>
        </p:nvSpPr>
        <p:spPr>
          <a:xfrm>
            <a:off x="12922735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6C95356-0C25-7302-2426-1CE3C0013D53}"/>
              </a:ext>
            </a:extLst>
          </p:cNvPr>
          <p:cNvSpPr/>
          <p:nvPr/>
        </p:nvSpPr>
        <p:spPr>
          <a:xfrm>
            <a:off x="11541703" y="6907169"/>
            <a:ext cx="432000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6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126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88A7D0-128F-2A7E-886E-A915CAAC4202}"/>
              </a:ext>
            </a:extLst>
          </p:cNvPr>
          <p:cNvSpPr/>
          <p:nvPr/>
        </p:nvSpPr>
        <p:spPr>
          <a:xfrm>
            <a:off x="8332014" y="6388694"/>
            <a:ext cx="2639413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19A4FF-3568-176B-7CFD-A6B0DB9BD54C}"/>
              </a:ext>
            </a:extLst>
          </p:cNvPr>
          <p:cNvSpPr/>
          <p:nvPr/>
        </p:nvSpPr>
        <p:spPr>
          <a:xfrm>
            <a:off x="-11803" y="6763531"/>
            <a:ext cx="9320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705926B-958E-3508-1ED9-FEAC686CBE49}"/>
              </a:ext>
            </a:extLst>
          </p:cNvPr>
          <p:cNvSpPr/>
          <p:nvPr/>
        </p:nvSpPr>
        <p:spPr>
          <a:xfrm rot="10800000">
            <a:off x="23596" y="6522462"/>
            <a:ext cx="3173855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DC4FA-7AFB-9C7E-7932-009A4199DC42}"/>
              </a:ext>
            </a:extLst>
          </p:cNvPr>
          <p:cNvSpPr/>
          <p:nvPr/>
        </p:nvSpPr>
        <p:spPr>
          <a:xfrm>
            <a:off x="9204" y="6478961"/>
            <a:ext cx="3465516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3B5F75-335F-EADA-B3BD-0904CE507C8D}"/>
              </a:ext>
            </a:extLst>
          </p:cNvPr>
          <p:cNvSpPr/>
          <p:nvPr/>
        </p:nvSpPr>
        <p:spPr>
          <a:xfrm>
            <a:off x="0" y="6885684"/>
            <a:ext cx="14630400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EEBE27B0-A451-EBE3-23F6-0B99CF4ECBD6}"/>
              </a:ext>
            </a:extLst>
          </p:cNvPr>
          <p:cNvSpPr/>
          <p:nvPr/>
        </p:nvSpPr>
        <p:spPr>
          <a:xfrm rot="10800000">
            <a:off x="8631149" y="6462314"/>
            <a:ext cx="235660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DAF609F0-6985-C754-2F45-6893ACF6C472}"/>
              </a:ext>
            </a:extLst>
          </p:cNvPr>
          <p:cNvSpPr/>
          <p:nvPr/>
        </p:nvSpPr>
        <p:spPr>
          <a:xfrm rot="10800000">
            <a:off x="13957868" y="7043828"/>
            <a:ext cx="412960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EA1698-4EBC-C494-E04E-C52B6E7C3E80}"/>
              </a:ext>
            </a:extLst>
          </p:cNvPr>
          <p:cNvSpPr/>
          <p:nvPr/>
        </p:nvSpPr>
        <p:spPr>
          <a:xfrm>
            <a:off x="14370828" y="6885684"/>
            <a:ext cx="262561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F048DA84-59E4-BEBE-339B-E4BBD56873C8}"/>
              </a:ext>
            </a:extLst>
          </p:cNvPr>
          <p:cNvSpPr/>
          <p:nvPr/>
        </p:nvSpPr>
        <p:spPr>
          <a:xfrm rot="10800000">
            <a:off x="9161699" y="6497033"/>
            <a:ext cx="1457141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3D96E-5CC0-83BF-BC73-1DF21F098D7D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EE7A27-8C32-2FF1-B299-E88CA9147D33}"/>
              </a:ext>
            </a:extLst>
          </p:cNvPr>
          <p:cNvSpPr/>
          <p:nvPr/>
        </p:nvSpPr>
        <p:spPr>
          <a:xfrm>
            <a:off x="7918961" y="6394462"/>
            <a:ext cx="3465516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48A10248-4CF9-1092-F1B0-EC7B7B48088E}"/>
              </a:ext>
            </a:extLst>
          </p:cNvPr>
          <p:cNvSpPr/>
          <p:nvPr/>
        </p:nvSpPr>
        <p:spPr>
          <a:xfrm>
            <a:off x="3773856" y="6542236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2B24B72C-ABA2-F787-67F6-FCC233EF467A}"/>
              </a:ext>
            </a:extLst>
          </p:cNvPr>
          <p:cNvSpPr/>
          <p:nvPr/>
        </p:nvSpPr>
        <p:spPr>
          <a:xfrm>
            <a:off x="6078932" y="6508832"/>
            <a:ext cx="1751580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FA590C-F1A6-D7BB-C3FF-39A99A5F083A}"/>
              </a:ext>
            </a:extLst>
          </p:cNvPr>
          <p:cNvSpPr/>
          <p:nvPr/>
        </p:nvSpPr>
        <p:spPr>
          <a:xfrm>
            <a:off x="6380520" y="6530473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0F50DA-8333-A197-4500-886CB77926DF}"/>
              </a:ext>
            </a:extLst>
          </p:cNvPr>
          <p:cNvSpPr/>
          <p:nvPr/>
        </p:nvSpPr>
        <p:spPr>
          <a:xfrm>
            <a:off x="4068284" y="6529268"/>
            <a:ext cx="1166400" cy="37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908712C2-F880-6718-C0F9-F132791D2EDB}"/>
              </a:ext>
            </a:extLst>
          </p:cNvPr>
          <p:cNvSpPr/>
          <p:nvPr/>
        </p:nvSpPr>
        <p:spPr>
          <a:xfrm>
            <a:off x="11548144" y="6517525"/>
            <a:ext cx="1751580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E93FA3-FF3A-5E94-C1F6-F692107826E8}"/>
              </a:ext>
            </a:extLst>
          </p:cNvPr>
          <p:cNvSpPr/>
          <p:nvPr/>
        </p:nvSpPr>
        <p:spPr>
          <a:xfrm>
            <a:off x="11837444" y="6507406"/>
            <a:ext cx="1166400" cy="387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ADA2FA5-F2D6-6F01-A31C-0258E5913679}"/>
              </a:ext>
            </a:extLst>
          </p:cNvPr>
          <p:cNvSpPr/>
          <p:nvPr/>
        </p:nvSpPr>
        <p:spPr>
          <a:xfrm>
            <a:off x="3120385" y="6229277"/>
            <a:ext cx="682583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95FAC4-91C8-1C47-F482-CB4D3F21F7E9}"/>
              </a:ext>
            </a:extLst>
          </p:cNvPr>
          <p:cNvSpPr/>
          <p:nvPr/>
        </p:nvSpPr>
        <p:spPr>
          <a:xfrm>
            <a:off x="5509843" y="6376527"/>
            <a:ext cx="549955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2CB7AC4-00C6-C6A2-4BEA-49D00334DE8E}"/>
              </a:ext>
            </a:extLst>
          </p:cNvPr>
          <p:cNvSpPr/>
          <p:nvPr/>
        </p:nvSpPr>
        <p:spPr>
          <a:xfrm>
            <a:off x="7936543" y="6167662"/>
            <a:ext cx="732894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4A926A-90C0-F9E6-C816-7E0E588A0519}"/>
              </a:ext>
            </a:extLst>
          </p:cNvPr>
          <p:cNvSpPr/>
          <p:nvPr/>
        </p:nvSpPr>
        <p:spPr>
          <a:xfrm>
            <a:off x="10959671" y="6411865"/>
            <a:ext cx="564878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AF0625-84AD-1649-BC30-BE18506F1EA8}"/>
              </a:ext>
            </a:extLst>
          </p:cNvPr>
          <p:cNvSpPr/>
          <p:nvPr/>
        </p:nvSpPr>
        <p:spPr>
          <a:xfrm>
            <a:off x="13300653" y="6445417"/>
            <a:ext cx="784858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3A1C4-29A8-F2BC-64E5-1C6C3C9C1F6A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Lift-Off Technique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Strip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불필요한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 함께 제거한다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DBF980-F659-10CF-C25D-EF540FB91E3F}"/>
              </a:ext>
            </a:extLst>
          </p:cNvPr>
          <p:cNvSpPr/>
          <p:nvPr/>
        </p:nvSpPr>
        <p:spPr>
          <a:xfrm>
            <a:off x="9826752" y="1024128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D5A97F-DD97-AF1F-475D-B280405D9142}"/>
              </a:ext>
            </a:extLst>
          </p:cNvPr>
          <p:cNvSpPr/>
          <p:nvPr/>
        </p:nvSpPr>
        <p:spPr>
          <a:xfrm>
            <a:off x="3120385" y="6685751"/>
            <a:ext cx="694386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3DCBED-DBCE-42B4-4407-546B32EEA8FC}"/>
              </a:ext>
            </a:extLst>
          </p:cNvPr>
          <p:cNvSpPr/>
          <p:nvPr/>
        </p:nvSpPr>
        <p:spPr>
          <a:xfrm>
            <a:off x="5501876" y="6680705"/>
            <a:ext cx="573072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4E348D8-4DF7-1E3C-F261-1216ADEFB3E3}"/>
              </a:ext>
            </a:extLst>
          </p:cNvPr>
          <p:cNvSpPr/>
          <p:nvPr/>
        </p:nvSpPr>
        <p:spPr>
          <a:xfrm>
            <a:off x="7925631" y="6673844"/>
            <a:ext cx="773785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F884FE3-E352-FC61-ED61-FDEA69351637}"/>
              </a:ext>
            </a:extLst>
          </p:cNvPr>
          <p:cNvSpPr/>
          <p:nvPr/>
        </p:nvSpPr>
        <p:spPr>
          <a:xfrm>
            <a:off x="13289430" y="6680705"/>
            <a:ext cx="819353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9134358-AB64-3AF2-5D38-BDF7473689BE}"/>
              </a:ext>
            </a:extLst>
          </p:cNvPr>
          <p:cNvSpPr/>
          <p:nvPr/>
        </p:nvSpPr>
        <p:spPr>
          <a:xfrm>
            <a:off x="10955822" y="6662046"/>
            <a:ext cx="586420" cy="3715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1F6763-90EE-E261-7231-216A2EC1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8D27EE-EDB4-16DF-305E-4D1AA904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014" y="388562"/>
            <a:ext cx="5941999" cy="35995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EA88384-820E-FB9B-1CA8-827B67CFA388}"/>
              </a:ext>
            </a:extLst>
          </p:cNvPr>
          <p:cNvSpPr txBox="1"/>
          <p:nvPr/>
        </p:nvSpPr>
        <p:spPr>
          <a:xfrm>
            <a:off x="186294" y="2044373"/>
            <a:ext cx="6183157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 Metal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있으므로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WET PR Stripper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대신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DRY PR Stripper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159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72D01-4580-FB34-FA06-DA72FF44F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25F7FB-C286-56FC-79B5-ECC3D6680B0C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084E45-EEFD-F879-8AD5-3DFA90023A41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5FAF1D2-6A79-23C6-0F9B-6AF316307DDB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81E5371-B6E9-D822-A54D-EDBD41D298E8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F074DBC-254D-329B-F685-99340C8A96A9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BE3099C-1364-CF0B-DD45-06457CA23815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3B9AAD-4807-BA8A-43FB-C25240D9227C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13D42D-6565-14DA-54D5-5082AFEE7EA6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3CE02E-8AB7-54C2-B0D8-711901EEB86B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E67BA3-C5BB-5944-AD8D-70A18A18BE88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E0E880-3878-551C-24DB-29B5BA96A6E7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F306218-B4DC-D3E4-F438-9E8D771F0ED7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BB76BC4-7D32-9527-E0C7-1DBFC7A65F5B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8B71A9A-BD75-6C8E-438A-D2A7CC024B04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F7C6448-B210-493A-0944-D8FD1CFBE805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3A4E1B2-B28D-A21A-5464-581973C8CF38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4A02DD-4B79-DEFE-2DA8-92AFFAD32C21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3D3894-245C-6964-97AD-88A2FD38C083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615ACD2E-F728-1C92-7600-190E146BC2DC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BD68BD-326C-170C-BBB4-2DF825C1B250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5BDD7-A95A-235C-44FC-E7D915472FE7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DD13B8FE-AA7B-A424-9386-D7843D63D6C7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55386B8-21A8-05FF-CDF6-1EF86ACED96E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5962F8-04E5-1990-FC73-AA67C4BB0FB1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9297F412-8295-453C-97CF-028747CDC8D5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3AA37-3D1D-A8E8-152C-3690D48FB687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AB2C66-84BD-8312-39C4-968326FFE584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F1D1E87-F5B0-C24E-9FE9-9F7CA49DD29D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BF3A21C-B738-4109-5D55-1AB538AC6893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E19FF5-0BCF-A8FA-9778-120F33670835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F05EE18-06DC-98B3-3128-EF8CAD34DE8D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3354F8-B7B3-5790-5464-734F7E4C1C93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9F8DA2-128F-AD42-3DBC-BC3511941F48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DD4253-B65F-71DE-9331-1266521163C1}"/>
              </a:ext>
            </a:extLst>
          </p:cNvPr>
          <p:cNvSpPr/>
          <p:nvPr/>
        </p:nvSpPr>
        <p:spPr>
          <a:xfrm>
            <a:off x="-11128" y="6339468"/>
            <a:ext cx="14641528" cy="5850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7A8A62E2-863A-1DFD-2C31-2BCB0D8A68F2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A7C60F4C-C2AC-EB73-55E5-388D4BECA52D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3E3ED9D9-692A-95F0-28AE-6435EA01E1D9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98D36AA-099B-D2E0-530E-BACB84C259FC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A13278B-AF23-48F2-9787-2BCCCF4A0BC1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CE33620-AC47-EED0-8FD6-5F923D27C99C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01C57A9-7B10-97A6-5814-DB1CCF84DFCD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481DCDE-8539-81C7-2BA1-72850172F3E2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011E4F-D3F4-FD42-06CB-1AC3C37BB7DA}"/>
              </a:ext>
            </a:extLst>
          </p:cNvPr>
          <p:cNvSpPr/>
          <p:nvPr/>
        </p:nvSpPr>
        <p:spPr>
          <a:xfrm>
            <a:off x="8521440" y="6338460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5C8A47-2139-D8D2-B9FC-5A4E6C823F2B}"/>
              </a:ext>
            </a:extLst>
          </p:cNvPr>
          <p:cNvSpPr/>
          <p:nvPr/>
        </p:nvSpPr>
        <p:spPr>
          <a:xfrm>
            <a:off x="6809034" y="6338460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69CBF19-5715-4CD5-0BE1-FC4FD440AC49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221BB9-ED78-5D80-6ABC-7948FC2E7C49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 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4C30F1-B356-1484-1057-5A1AC88EA443}"/>
              </a:ext>
            </a:extLst>
          </p:cNvPr>
          <p:cNvSpPr txBox="1"/>
          <p:nvPr/>
        </p:nvSpPr>
        <p:spPr>
          <a:xfrm>
            <a:off x="267890" y="2145365"/>
            <a:ext cx="635339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Single Damascene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대비 공정 효율이 높다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Cu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위함이다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2EA84-5286-BC60-FFE1-CE6C68541B64}"/>
              </a:ext>
            </a:extLst>
          </p:cNvPr>
          <p:cNvSpPr txBox="1"/>
          <p:nvPr/>
        </p:nvSpPr>
        <p:spPr>
          <a:xfrm>
            <a:off x="325002" y="4031960"/>
            <a:ext cx="578203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PECVD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LPCVD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와는 달리 저온 공정을 통해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손상을 막을 수 있다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A7EFA-7715-BC85-5E3C-9824E8D46749}"/>
              </a:ext>
            </a:extLst>
          </p:cNvPr>
          <p:cNvSpPr txBox="1"/>
          <p:nvPr/>
        </p:nvSpPr>
        <p:spPr>
          <a:xfrm>
            <a:off x="267890" y="3059662"/>
            <a:ext cx="5782032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[Al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대비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 Cu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이점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높은 전기전도성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높은 내열성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875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08D84-773E-CC48-1A84-9173062D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4E002A-5D48-F43C-E0DD-80F4F34AF8DF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6DD286-87CF-9C61-0D7F-39618F94D642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EE23464-CBC2-5E98-CBAD-36331463D6E0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90DFFC4-9AA6-310C-A386-DB4B2438801A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671EFEB-0A46-BF62-6395-9042892B8ABE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24D6358-93D1-D8A5-5A9A-E38AED1A855D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E958953-5805-3D73-9CE1-19942F9C912E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F89151E-BCB5-224F-D426-1DB37268F820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2BA7E64-69F6-ECA9-F978-4425EE5B408E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3254D2-8D9C-5DF9-CDB0-2AA425F9E5AB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820AD5-E3C4-D6E4-62DE-13ED173901C8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1EF11B1-FED8-07A4-AB99-FAFF65F16FA6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FAA9373-C7BC-BCD3-200F-98D58E262FF4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075A26-44FF-46AC-22E0-07D84ACF70AC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2D78D0-62CE-EE00-76F3-E0471B4108D6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D9D577F-59A9-35A3-CC01-25A5B5BDAABD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D537F6-39A0-4108-4972-814FC3A4440C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098DC6-1349-8793-F456-E0CE0086C391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110851BD-DE92-AFB1-E03A-1106F608382A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4E250D-DCD2-7288-D67D-AC18666F64EA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B4FD44-BC44-ADB2-E8A3-4A0C115B151E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2F3145F-9C9B-996B-783D-E0A2910144C2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B86675F-A36C-1733-F9CA-B7DEDC9BEEEB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86FAFF-E4FE-77A8-DFF7-884AE83C23C6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C4FE6B9F-E87B-B646-8578-FEC28D04A277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55610C-3874-4B4E-0F28-A40F24EB3CF7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33F69D-43FF-C0C2-EE90-37E24D5F6F13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2EDB-53BF-A6D9-81F6-CB67BA9B5954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516DCFC-FD25-E468-DE24-001A69A483B5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5451A84-2DED-ADB5-6C85-9F1A1DFCAFD5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FA65233-0E7C-D32F-E49B-50FA80C4B8AE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D4470D-33C8-33C9-04CB-04468055B0E3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E92505-563B-0061-B822-63D5D8997BAF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8DFF4F-06E4-8D9F-AF0D-3830C947312B}"/>
              </a:ext>
            </a:extLst>
          </p:cNvPr>
          <p:cNvSpPr/>
          <p:nvPr/>
        </p:nvSpPr>
        <p:spPr>
          <a:xfrm>
            <a:off x="-11128" y="6306165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62ADF0D5-534F-F16E-C8BD-04351F340F1E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168AA8CC-ABC7-F2CF-4C91-25B5E1947499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3B8E104E-5BF2-6C81-9782-615F14062A90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0CEF5D2-A4BA-A20F-80AB-59C68C2BC82F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543985C-7D69-BB4A-46E7-8C798F76EED3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69D8A4C-EB70-CA34-9352-DDD8F2D7DB06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C67A77-3FBA-B614-95A4-2F6551D2B7F8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9AF585-7457-6BBF-FE98-8BD1FE40CAD7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CD23CA-708D-2B8F-41E3-9574306F1A13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CCAC5F-1FFF-451E-CA34-8EF5B3242D8A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68929C-641A-62D2-4AC4-FD31D6F7C495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21891B-2BBF-A533-7077-13048BB5A493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7548E8-C309-B07F-3467-EEE39EF28CFD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7747FC-6ECD-A97A-2436-23E69684F23A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18EC9F-6DAE-90CD-405D-5841CED7E6C6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B13406-D2B1-E9C7-C2C7-AC3A6AE3A686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 한 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평탄화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6BFAE5-8685-67CE-B426-8BB364D8701F}"/>
              </a:ext>
            </a:extLst>
          </p:cNvPr>
          <p:cNvSpPr txBox="1"/>
          <p:nvPr/>
        </p:nvSpPr>
        <p:spPr>
          <a:xfrm>
            <a:off x="235310" y="2255687"/>
            <a:ext cx="578203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*Si3N4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목적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공정에서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사용하기 위함이다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FE47B0-CE1A-6F58-AE94-7DCF44A46AC5}"/>
              </a:ext>
            </a:extLst>
          </p:cNvPr>
          <p:cNvSpPr txBox="1"/>
          <p:nvPr/>
        </p:nvSpPr>
        <p:spPr>
          <a:xfrm>
            <a:off x="317469" y="2947578"/>
            <a:ext cx="782360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*CMP[Chemical Mechanical polishing]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형성되는 상층 막 표면의 굴곡발생을 방지하기 위함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BDE48-2F4F-735A-C9FD-5E078D9962E7}"/>
              </a:ext>
            </a:extLst>
          </p:cNvPr>
          <p:cNvSpPr txBox="1"/>
          <p:nvPr/>
        </p:nvSpPr>
        <p:spPr>
          <a:xfrm>
            <a:off x="310812" y="3758777"/>
            <a:ext cx="7823602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*Dual Damascene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모든 증착 과정 이후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CMP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 진행</a:t>
            </a:r>
          </a:p>
        </p:txBody>
      </p:sp>
    </p:spTree>
    <p:extLst>
      <p:ext uri="{BB962C8B-B14F-4D97-AF65-F5344CB8AC3E}">
        <p14:creationId xmlns:p14="http://schemas.microsoft.com/office/powerpoint/2010/main" val="1949307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C6315-E6D9-0EF0-2D9B-76F3FE886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2E4866-BA8A-08BC-FA1A-71DD30A94022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5457D-8E32-4034-F0DC-0399FFEE016B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7C542D0-1167-FB13-4C81-BFADC39B884C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5B4BA13-1581-0125-9167-FE112B63D522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90F1D5A-C78A-CFFB-E13C-01C40BCEDA89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EF4AC0-1675-22D6-CE43-8BEA60F8681F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75AE0D-683F-4F4A-F10B-5EA0613E1BB0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4C0508E-A5EF-E47B-821D-8211EF8C0125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4685D15-C273-5D16-698C-91F8F4185611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63F70A-8DE2-3B06-99CE-E6280A8C92EE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5828F0-ADC5-7BD4-C0D7-75594BAF2951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3457-4990-12C6-AD3A-3D95AB798312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21E2C2A-B634-23FF-A199-1656AFD15D74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60185D2-09F8-2E67-6910-5C497E584773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92BDB67-EDA5-19A0-5DDC-AA5776458EDC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9F518D-CE40-7C19-C8ED-FD9E09D2BFCF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6B8648-BC5E-1704-7CC5-3DD2C1D22DA4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FB4FCF-28B2-236B-EA40-3C517000CDEC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5876F4D5-D286-ABA9-CF00-76A28FD38CC4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F55264-75A6-B749-6C65-B93851C37195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EA7412-CF29-48C6-2C82-3A6AADCEDAD9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1EFE48A-5765-3535-EF11-79B89351D8A7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7B33A8C-E681-4535-BAEF-F0BEA1D274B3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99EB68-FFF3-EBEE-8AAB-0ECBBFDA4AA3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BB5153EA-1781-2909-3CF7-4ABFAF728596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BCC635-806E-1B8D-B892-A015AF153930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A654C22-04FF-86E6-1A0F-481229CFD551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DF2098-03FA-29D4-15E5-92E046401F34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3FB8794-7278-4280-D5B1-3C720082970E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77292D4-AC2D-C4BF-3B3E-C11E462FA39B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5D4D20D-B970-D672-0E33-E9ADED158537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7D32F5-05D5-2FE0-9FB8-EEBEFEB9CEC8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A681FB-291D-89C1-CFE1-FCC17129550C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A222E5A-F074-1DE5-CF72-B77757E825AC}"/>
              </a:ext>
            </a:extLst>
          </p:cNvPr>
          <p:cNvSpPr/>
          <p:nvPr/>
        </p:nvSpPr>
        <p:spPr>
          <a:xfrm>
            <a:off x="-11128" y="6520361"/>
            <a:ext cx="14641528" cy="4041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A77A6D80-EE82-2795-1FDA-7D3C3B28487F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782DA3A9-5A33-8EC1-885D-294CEC3263D0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4CC0D6FB-D017-93DA-5E03-7E3FFF698A21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876D32E-1BC2-103D-549D-5922208BDA53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A5C2020-2C37-D132-6F15-64DA80D1043C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F138442-9970-0AC8-1803-70AFA77A0BE9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A9289CF-06A3-0569-D11D-4A6D981A3510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F4A77BB-0241-DD34-1CC9-DD675CA880EE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C3C8AA-64BD-6AE8-6083-98C70B0A02BA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0CE533-21AE-E46D-D7B3-996E6BBE1D94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BDA375-495B-3250-4B4E-D9FDF6EDC0CD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7BBF1-D086-08E6-1D3E-1743A1BB5445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4422D-ED34-0311-639C-C98481ABBC5E}"/>
              </a:ext>
            </a:extLst>
          </p:cNvPr>
          <p:cNvSpPr/>
          <p:nvPr/>
        </p:nvSpPr>
        <p:spPr>
          <a:xfrm>
            <a:off x="3" y="6300161"/>
            <a:ext cx="14641528" cy="2304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78F47B-89E1-1A66-8696-29395DEDF0C8}"/>
              </a:ext>
            </a:extLst>
          </p:cNvPr>
          <p:cNvSpPr/>
          <p:nvPr/>
        </p:nvSpPr>
        <p:spPr>
          <a:xfrm>
            <a:off x="-4508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08572B-541C-73A4-DA2E-BAD8B50E6BDD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B0DC682-00BD-C141-5E44-3D713792884C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2294E0-E283-6613-16E1-DCC0EC393247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3A0D4C1-99A6-5241-6AE4-AD4B33907CB8}"/>
              </a:ext>
            </a:extLst>
          </p:cNvPr>
          <p:cNvSpPr/>
          <p:nvPr/>
        </p:nvSpPr>
        <p:spPr>
          <a:xfrm>
            <a:off x="-16029" y="6041816"/>
            <a:ext cx="14641528" cy="1436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A0280-F728-3731-A860-DCECD52047FD}"/>
              </a:ext>
            </a:extLst>
          </p:cNvPr>
          <p:cNvSpPr txBox="1"/>
          <p:nvPr/>
        </p:nvSpPr>
        <p:spPr>
          <a:xfrm>
            <a:off x="235310" y="797972"/>
            <a:ext cx="6704016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추가적으로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 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  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C5A5AB-0287-B7EE-3559-AFEFF81D49E7}"/>
              </a:ext>
            </a:extLst>
          </p:cNvPr>
          <p:cNvSpPr txBox="1"/>
          <p:nvPr/>
        </p:nvSpPr>
        <p:spPr>
          <a:xfrm>
            <a:off x="258825" y="2092433"/>
            <a:ext cx="5928798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 증착 이유</a:t>
            </a:r>
            <a:b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공정에서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layer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위에 각각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Insulator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필요하기 때문이다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9367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EA27F-F62F-C126-8DE3-BEE8DAE92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191EAF-F893-7D63-C161-F4F47F3CD760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17DB3E-07EA-6D1C-8798-38C73A2DFC8B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E2EF7A5-A2FA-C2DB-2472-931E8643644F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7EFD3BD-5C9B-BC0C-A64A-7226F3C78F1D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BED79C9-5090-EF37-CB14-08C9D1C40CE6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0C4E11-F41A-BD4E-DDC3-F6152B072F54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AE90934-F5C8-857C-F77A-7B2A487AB39D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D736F00-F714-B635-EBA4-7FF48D3C4107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97F9960-D9ED-8FEC-77FA-5308F1808761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9DC3F4-0DFA-8325-D512-028B2343C87C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7E5967-3894-9340-C047-C621E5C33F5B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F3BBE4-4AF3-FC07-7576-2EC69577C36D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B4ABA91-B274-7D8C-DC25-560A0371F0AC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48FC410-3168-C4FE-DD00-BA5AA76F5E54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364C182-9570-6E04-F0C5-B49532665295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2488825-2B8A-1A56-FE71-02155626D895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0D10BE-DF42-02B6-38AD-7B9F5CD1A8D8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FA143C-E925-63F5-D524-8A1F061195DD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68B3D8D-1097-9843-B171-C833057FB3A6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5C1AAA-CBC1-302D-9A49-6672317553C0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4C5531-677C-E8CA-7CEF-E591694FE766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778F4B49-2368-1D59-58C9-3CA56628F999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EE1CA59-B23A-CDB7-90F3-7CD9BEE4D518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1C770A-7D98-9017-4D0F-FEB3095352B7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893EF600-FCEC-6E1F-C6D8-A162AA6F5795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6E7918-2114-4841-1EF3-50193E7F724D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84A567-E6E7-950C-16F6-90346179F39E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01254EB-94ED-1ECD-EF56-3174AAB23865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7E0ECA-328E-9243-49B7-CE3F97628331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EF7D8C-BBE9-F9F3-C7E4-E5ABCD5998E4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4F8ABE-91BB-96A2-EA2E-9A25BCCD0552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6BFB3F-6149-7FC0-A5DB-E3C81146F368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E45F90-5353-3BFF-6D91-FDFAE2E639E5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4E0155-DDC6-5699-0DC3-87EBCAD33741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645660C5-C9D7-BD44-C735-3FEBEF64B220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1BFFB1A3-D755-F562-4A40-3645D905FB25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6A133D67-D688-599B-D761-5BA2A9883F34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40CB0C5-8D5C-4C4C-2069-451F84786E37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3FD60BB-8288-CB8F-321F-C0834CA92DAF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EE61DE3-AB66-2541-26C5-E7178CA9E921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A448F98-D4D1-7D64-972D-E9F37C8222F4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ADBA68C-B8BD-10CA-BB11-C47EFB1E2F6E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E95EEC-42E5-0F07-8CE9-94C50B3E2657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1B0E7-7D0B-A3B8-E0B4-799765C130A8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2A74898-8F77-8521-A4F3-E605F8A42F29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892579-DF8F-D5F6-2F1F-46DB09F79489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2DE6AD-1E97-4375-94C2-8C9243C39EF0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66B05C-D0E8-3AD6-F808-1DC56B492B9C}"/>
              </a:ext>
            </a:extLst>
          </p:cNvPr>
          <p:cNvSpPr/>
          <p:nvPr/>
        </p:nvSpPr>
        <p:spPr>
          <a:xfrm>
            <a:off x="6612546" y="5762536"/>
            <a:ext cx="1258186" cy="14688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997274-9E70-C62B-9E73-1C2CF695004E}"/>
              </a:ext>
            </a:extLst>
          </p:cNvPr>
          <p:cNvSpPr/>
          <p:nvPr/>
        </p:nvSpPr>
        <p:spPr>
          <a:xfrm>
            <a:off x="8295140" y="5772278"/>
            <a:ext cx="1365647" cy="14688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FE7836-34F5-1673-2AA1-1DDB9DA9250A}"/>
              </a:ext>
            </a:extLst>
          </p:cNvPr>
          <p:cNvSpPr/>
          <p:nvPr/>
        </p:nvSpPr>
        <p:spPr>
          <a:xfrm>
            <a:off x="10236141" y="5767252"/>
            <a:ext cx="3450295" cy="14327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590FB7-D68F-9C44-E8FB-FD317526AA4F}"/>
              </a:ext>
            </a:extLst>
          </p:cNvPr>
          <p:cNvSpPr/>
          <p:nvPr/>
        </p:nvSpPr>
        <p:spPr>
          <a:xfrm>
            <a:off x="-1" y="5762158"/>
            <a:ext cx="6107034" cy="14688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3CF770-B027-9167-906C-5700DB249838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DD33D4-42B6-ECCA-A9A6-20B667E9F3B2}"/>
              </a:ext>
            </a:extLst>
          </p:cNvPr>
          <p:cNvSpPr/>
          <p:nvPr/>
        </p:nvSpPr>
        <p:spPr>
          <a:xfrm>
            <a:off x="13414380" y="5764889"/>
            <a:ext cx="1211512" cy="139519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789861-B299-7A2B-C145-F02C9D4BD6A5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9AB038-FF25-71B4-2763-0AA410234620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459560-4ADF-5625-F474-225EB1C51AC9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CC581B-669C-5175-8F91-FB54388EE364}"/>
              </a:ext>
            </a:extLst>
          </p:cNvPr>
          <p:cNvSpPr txBox="1"/>
          <p:nvPr/>
        </p:nvSpPr>
        <p:spPr>
          <a:xfrm>
            <a:off x="235309" y="797972"/>
            <a:ext cx="65737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*1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-PR Coating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 Develop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-Metal Contact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(Real size : 4um * 4um)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5" name="그림 304">
            <a:extLst>
              <a:ext uri="{FF2B5EF4-FFF2-40B4-BE49-F238E27FC236}">
                <a16:creationId xmlns:a16="http://schemas.microsoft.com/office/drawing/2014/main" id="{C76CE4CB-9707-2ECB-0180-A3423C0D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467" y="339027"/>
            <a:ext cx="5329087" cy="41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76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ADD5-98C1-8B08-D7A6-61E21F15A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060045-7BEE-3FC6-2699-7CDD7ABB21B7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1F907E-1B98-1007-4562-FEFC996666C9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C610405-AB22-2DFA-F3DF-94FA9B27FAE7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80A06E2-82AD-FE1F-9485-6598515DDCCB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6880398-D6E8-BFA6-56E6-6BF6E7932B52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60BDC8E-9352-76C7-F990-0EEC5D84202E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0BB4642-B564-C05D-79CA-7F16D3735735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041DFE-EF47-DD40-4448-F4A3FB7529E3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20CBB56-B208-3BC9-C699-01FE897A7D65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39552C-9412-E714-DF65-38D1DDCD0A40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D3EF8A-727F-4FC0-0995-2D9B85810ACE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AFA760-D654-E8C0-8300-E6492675E935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10439F6-EE99-1036-1A63-3E962C83D97E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E4CDBDD-B557-48C4-368A-AA1910F0692B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88C0106-F327-5CAD-0854-BB421FA106B3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C106003-9B42-DB5D-E2B6-FBF42AC4FB33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191F8A-CE67-D70E-0A76-EDB810DB395F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5D65E-670B-C2CD-6692-84F1A17AC9CF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35BEF75-ABD2-37D6-83D2-CF964FDA7085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A8282-689E-1526-2EF2-95A2ADB0EC10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4B11CB-6095-ABAB-87B3-81889810F83C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73E43F5A-A411-9E55-7B5C-E1F919F09A6B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D5AFB12D-C2CA-CC95-002F-3F226CB07DF3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28CEF9-0060-0194-4001-7F93701A2286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9E8349A4-45AA-A94F-0D8A-8C34831F547A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7E8A10-9102-183E-DF27-B4366FEC9BEC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F5C5877-672D-08C4-2527-6F1A9F70187C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BADC23F-6C46-9F22-32ED-8F1D0E29516F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51574B7-BF81-1C97-F967-5EA66D783156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F8719F-CE16-BF5E-18F1-F252D2DA804C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CE29531-AFAF-049B-B7B8-7744B6536202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54D9B94-2E6E-CDEB-AB09-03F468CDCE75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C2C90E-E9CC-811C-9907-8D4385F587D5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6AA869-8AD4-72CC-A174-6E57BCAE2435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BCB08105-C93B-3DF2-2540-4896A46CE76F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DA2D7381-00DD-468A-4800-228E0A2E864D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861812B1-D9C7-F5E0-72BA-96EB2A67FBA5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5595CE2-DA2D-5957-62B4-DE7BCB2A8421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41CC2F8-12A8-0A25-F06C-4436F1E22939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7676E72-80C6-D09F-9132-FB0F31D9CFF6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236DFFB-8117-E178-FE01-CEB92507318D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2366FDF-A3D7-24C9-7AE2-19A999C87867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B91009-FC8F-F320-1D2E-253ADD56E72A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68CCE0-BBFC-5243-ABD1-1F27DD7AF112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76A605-322A-776D-D354-EEE7216EE89C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E7B0E8-DF08-ABFE-C7ED-1BBB54F5D64B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5411A0-32F1-DD6A-B918-689A92BBB4EA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59B484-220A-ED73-CEBE-E64B4162252A}"/>
              </a:ext>
            </a:extLst>
          </p:cNvPr>
          <p:cNvSpPr/>
          <p:nvPr/>
        </p:nvSpPr>
        <p:spPr>
          <a:xfrm>
            <a:off x="6612546" y="5762536"/>
            <a:ext cx="1258186" cy="14688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488505-396C-27D8-8B88-0FD157DF967A}"/>
              </a:ext>
            </a:extLst>
          </p:cNvPr>
          <p:cNvSpPr/>
          <p:nvPr/>
        </p:nvSpPr>
        <p:spPr>
          <a:xfrm>
            <a:off x="8295140" y="5772278"/>
            <a:ext cx="1365647" cy="14688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13FDBE-96FF-1C8B-F0AC-78884CA15D4A}"/>
              </a:ext>
            </a:extLst>
          </p:cNvPr>
          <p:cNvSpPr/>
          <p:nvPr/>
        </p:nvSpPr>
        <p:spPr>
          <a:xfrm>
            <a:off x="-1" y="5762158"/>
            <a:ext cx="6107034" cy="14688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3D0AD73-A2B2-5EF3-FABE-75EC5021D030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16C0788-C512-467E-F8E5-D34052F9E839}"/>
              </a:ext>
            </a:extLst>
          </p:cNvPr>
          <p:cNvSpPr/>
          <p:nvPr/>
        </p:nvSpPr>
        <p:spPr>
          <a:xfrm>
            <a:off x="6107032" y="5642312"/>
            <a:ext cx="512363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F22223C-ED92-6EA6-695B-4F2DB712D2E8}"/>
              </a:ext>
            </a:extLst>
          </p:cNvPr>
          <p:cNvSpPr/>
          <p:nvPr/>
        </p:nvSpPr>
        <p:spPr>
          <a:xfrm>
            <a:off x="7870218" y="5642312"/>
            <a:ext cx="422845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9D1594-8C51-9FE1-9681-83730A79A45D}"/>
              </a:ext>
            </a:extLst>
          </p:cNvPr>
          <p:cNvSpPr/>
          <p:nvPr/>
        </p:nvSpPr>
        <p:spPr>
          <a:xfrm>
            <a:off x="9660786" y="5642312"/>
            <a:ext cx="575354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5DF9474-A5C9-57CB-BC52-BEB17CB0AB0C}"/>
              </a:ext>
            </a:extLst>
          </p:cNvPr>
          <p:cNvSpPr/>
          <p:nvPr/>
        </p:nvSpPr>
        <p:spPr>
          <a:xfrm>
            <a:off x="10248333" y="5775576"/>
            <a:ext cx="2326614" cy="134945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45F74-C0B4-7F7A-6682-90952ADB6BD0}"/>
              </a:ext>
            </a:extLst>
          </p:cNvPr>
          <p:cNvSpPr/>
          <p:nvPr/>
        </p:nvSpPr>
        <p:spPr>
          <a:xfrm>
            <a:off x="13414380" y="5776687"/>
            <a:ext cx="1211512" cy="13952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3E3ECED-5973-0953-5322-A14F144ECFBA}"/>
              </a:ext>
            </a:extLst>
          </p:cNvPr>
          <p:cNvSpPr/>
          <p:nvPr/>
        </p:nvSpPr>
        <p:spPr>
          <a:xfrm>
            <a:off x="10236141" y="5768032"/>
            <a:ext cx="2326614" cy="142489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EB1CC4-FC91-B535-4025-D294BA2BBB40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9ABEA00-8662-D293-7C20-289898EFC66C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09CAA8-52D8-2F2F-950F-3796C7EDA716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4E4795-C938-FF83-5EF6-27AE18093639}"/>
              </a:ext>
            </a:extLst>
          </p:cNvPr>
          <p:cNvSpPr/>
          <p:nvPr/>
        </p:nvSpPr>
        <p:spPr>
          <a:xfrm>
            <a:off x="10236140" y="5773186"/>
            <a:ext cx="4409627" cy="14913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65AD3C-0677-D485-30BA-D0E4B0E7C3A3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*1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RIE Etch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Frist Etch Stop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35F2A-9E9C-8B9B-7D9B-86CFA5C60D32}"/>
              </a:ext>
            </a:extLst>
          </p:cNvPr>
          <p:cNvSpPr txBox="1"/>
          <p:nvPr/>
        </p:nvSpPr>
        <p:spPr>
          <a:xfrm>
            <a:off x="235311" y="1782182"/>
            <a:ext cx="5928798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*RIE Etch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b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Etch Selectivity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좋기 때문이다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7BA8EF-FDAB-138B-CF71-8A3DA59C5037}"/>
              </a:ext>
            </a:extLst>
          </p:cNvPr>
          <p:cNvSpPr txBox="1"/>
          <p:nvPr/>
        </p:nvSpPr>
        <p:spPr>
          <a:xfrm>
            <a:off x="235310" y="2614031"/>
            <a:ext cx="592879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*Dual </a:t>
            </a:r>
            <a:r>
              <a:rPr lang="en-US" altLang="ko-KR" sz="1680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Dmascene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공정에서의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전부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RIE Etch </a:t>
            </a:r>
          </a:p>
        </p:txBody>
      </p:sp>
    </p:spTree>
    <p:extLst>
      <p:ext uri="{BB962C8B-B14F-4D97-AF65-F5344CB8AC3E}">
        <p14:creationId xmlns:p14="http://schemas.microsoft.com/office/powerpoint/2010/main" val="256619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676F-9A95-EDBA-EA98-A61C348D6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079C6E-252C-07E2-608F-3EB5D9C5915C}"/>
              </a:ext>
            </a:extLst>
          </p:cNvPr>
          <p:cNvSpPr txBox="1"/>
          <p:nvPr/>
        </p:nvSpPr>
        <p:spPr>
          <a:xfrm>
            <a:off x="1656748" y="597674"/>
            <a:ext cx="381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Process Rule</a:t>
            </a:r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CBD92490-7854-0CEE-804F-27B525F3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9" y="643007"/>
            <a:ext cx="617220" cy="617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5AB626-DC3A-9C4E-AF61-E6C74879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58" y="2511336"/>
            <a:ext cx="6463615" cy="3624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8C4ADB-F4C6-3C8F-EE13-5E1FFEBA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224" y="2511336"/>
            <a:ext cx="5688229" cy="36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0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6FD4-B060-82CC-0375-6EEEF8FDE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1B7016-B9CF-7CA3-8DFC-F323014DB5C0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48B454-6694-F84D-A7A3-633EDC6762A6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AA238E7-EB0A-1C2C-D75F-8DB066D3E032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26B3F2E-166D-43E8-FD48-BB0635974555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76469D8-8CD0-C49D-A0BE-C5AB62A59AD1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4D8532-D514-4CA9-D036-95B6AB8F3849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84E056-42E6-E5A3-425F-C039AB56A0E1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945BBAB-054B-9400-DF17-10CEB3B54BC2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0277E7-90A4-8066-5FD9-469A0F865232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2F97A4-0E6C-A4AF-885A-BD379014646A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E157641-6324-50AE-4593-2310EC28F9BA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C41385-6BCC-4BF9-E6E9-7F17C15096B2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1ABBDF3-9CBE-24BA-564E-D00668147177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3A4BF28-03EB-4D64-607B-D23AD5CF10F8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EAE1787-3CD3-23F2-480F-88F921DECBED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832CCE-585D-5CB5-6102-993C6FE79211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F8849F-5C1D-C750-276D-334DA7437380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C782A3-D313-9C9B-DD48-BD1B537F5048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1CED0168-62E4-DFD5-BC83-6222B2924436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94B401-EBBA-C8B9-26C1-F0192B607DDD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9118E5-C8C8-B854-BDCB-ED7C4C32F228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D6A86410-7450-EBD9-2DC0-0236DCC3B9EE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538EEAE9-BB32-0D49-ABA1-4D9402F229A9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4C8EDA-CAE5-F40E-68B4-54AD1E02064D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0C18F6D8-2B2B-039A-82FC-DD9CC16779E2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C77D5B-E93D-72E0-2152-4899F88DE8E4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BD8B28A-34CF-F97E-8417-59F3FCE48698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1A68B8-DC74-C124-5922-E13557C1D4CE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BDDD3CE-A030-6790-2F84-96C59DAC70CF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EBA24D-396F-E947-DC60-1F6F262059B9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97C3CC-D184-8A14-9756-76A2F2E1F1CE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DE2B823-1D10-8825-8085-259110D4B91B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6B38F9-ABAC-7708-3000-BAB9DFDFAD3F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0BE9851-0866-441E-6C78-37302F4CF434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A35B5DCB-7222-750A-5FE1-F51FBF5AEC28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D5EA3A0A-6A54-849D-0BD8-3E5CE85A32E0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DC88D02B-F925-4399-A06E-733A91F023A2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EAA7D52-B25B-F469-E7E4-AB36F74784E8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F47919D-062B-579F-B6EF-715F3E5A9D70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7F0806C-B89B-7229-39B7-647917DFE761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519F791-3571-0724-D56B-6B538B5693D8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A0CB89D-3490-56B5-29FF-D26D4E1E1276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1A3250-DB64-FD8D-8EDA-307B9C8BAA6D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36F474-169E-E42F-5ACA-F37699E8DD56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CCF26BF-47F1-EC7D-EE48-579E926AAC26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A16946-549F-AF12-6E54-8E6523CB5A2C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D813F2-C0D1-73F7-AAFF-4E2DA9718EC1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0CA6BC-DEA1-2512-B26F-10CF420B6720}"/>
              </a:ext>
            </a:extLst>
          </p:cNvPr>
          <p:cNvSpPr/>
          <p:nvPr/>
        </p:nvSpPr>
        <p:spPr>
          <a:xfrm>
            <a:off x="6612546" y="5762536"/>
            <a:ext cx="1258186" cy="14688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B8B7FB-A795-430A-5C99-FABA79A4B31C}"/>
              </a:ext>
            </a:extLst>
          </p:cNvPr>
          <p:cNvSpPr/>
          <p:nvPr/>
        </p:nvSpPr>
        <p:spPr>
          <a:xfrm>
            <a:off x="8295140" y="5772278"/>
            <a:ext cx="1365647" cy="14688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BED94D9-CE42-ECFC-B188-BE30A6129D90}"/>
              </a:ext>
            </a:extLst>
          </p:cNvPr>
          <p:cNvSpPr/>
          <p:nvPr/>
        </p:nvSpPr>
        <p:spPr>
          <a:xfrm>
            <a:off x="-1" y="5762158"/>
            <a:ext cx="6107034" cy="14688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EABDD6-F305-5D1C-C64B-A32E90C49421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285F5A-19B8-F10C-29F1-2D1C426420EF}"/>
              </a:ext>
            </a:extLst>
          </p:cNvPr>
          <p:cNvSpPr/>
          <p:nvPr/>
        </p:nvSpPr>
        <p:spPr>
          <a:xfrm>
            <a:off x="6107032" y="5642312"/>
            <a:ext cx="512363" cy="51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5237E4-364D-C13E-7CAF-44A41259507A}"/>
              </a:ext>
            </a:extLst>
          </p:cNvPr>
          <p:cNvSpPr/>
          <p:nvPr/>
        </p:nvSpPr>
        <p:spPr>
          <a:xfrm>
            <a:off x="7870218" y="5642313"/>
            <a:ext cx="422845" cy="518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43A8EAF-2ABC-77AE-A1E8-F98F0B5DE9A8}"/>
              </a:ext>
            </a:extLst>
          </p:cNvPr>
          <p:cNvSpPr/>
          <p:nvPr/>
        </p:nvSpPr>
        <p:spPr>
          <a:xfrm>
            <a:off x="9660786" y="5642312"/>
            <a:ext cx="575354" cy="511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87E9A8-4B76-5155-1D80-E8061EDC8E74}"/>
              </a:ext>
            </a:extLst>
          </p:cNvPr>
          <p:cNvSpPr/>
          <p:nvPr/>
        </p:nvSpPr>
        <p:spPr>
          <a:xfrm>
            <a:off x="10248333" y="5775576"/>
            <a:ext cx="2326614" cy="134945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689070-DDB1-9C91-1657-2C570BD4A1FE}"/>
              </a:ext>
            </a:extLst>
          </p:cNvPr>
          <p:cNvSpPr/>
          <p:nvPr/>
        </p:nvSpPr>
        <p:spPr>
          <a:xfrm>
            <a:off x="13414380" y="5776687"/>
            <a:ext cx="1211512" cy="13952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2F7B974-B2E0-FF29-C226-12C3DB435488}"/>
              </a:ext>
            </a:extLst>
          </p:cNvPr>
          <p:cNvSpPr/>
          <p:nvPr/>
        </p:nvSpPr>
        <p:spPr>
          <a:xfrm>
            <a:off x="10236141" y="5768032"/>
            <a:ext cx="2326614" cy="142489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CE3CF7-F0C0-7369-F549-C2998BC5F219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DEBECF6-D735-F11D-5D59-C171C5978B05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78832E8-EA79-E6FD-F301-B862C339E076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F0AB325-AE94-B1FF-B742-D5BF989325F5}"/>
              </a:ext>
            </a:extLst>
          </p:cNvPr>
          <p:cNvSpPr/>
          <p:nvPr/>
        </p:nvSpPr>
        <p:spPr>
          <a:xfrm>
            <a:off x="10236140" y="5773186"/>
            <a:ext cx="4409627" cy="14913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637ACE-23CA-3CF0-E132-227B1F8A1143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*1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RIE Etch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Frist 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12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00AAF-6395-8F8F-9FEF-CE654E458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5E1939-F89C-0546-C194-FC588854EF75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EC2999-F684-F593-03A4-330B5E5FE5A8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10239DE-6509-C250-1C1B-C11BA8248B7A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75F4316-B862-1697-1C3F-8FDDA2E9E1AE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8F4E6D-9B22-7537-2A08-1F3F5A6F0249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E86471-120B-DDE4-FC56-F133FEA67E1D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AF2A743-7250-A5F6-399D-FE12B33D9EBB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3F12A66-42C0-1454-3310-51308D31BD88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401888A-E306-5863-4344-A59D63CF4EF6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498BDF-31F1-54AC-808D-D65BFA246D7A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CC3852F-7BA2-8F01-C5BB-9D35FE932961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379E90-FC75-ABD2-57CD-34E7469C5F61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9AEAFE8-B425-1E23-B66B-3527FCA03310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CAD4486-91B2-E198-A67E-CF819A446524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9ECDDD-F27C-730F-A916-396058BD0A46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887AFA-0E57-666C-AA2D-69F60AAAC5B2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F4B40B-08B0-741D-F0DE-F32EABE3DBF1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3254CD-F667-4C77-206E-FFD0F46526D2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8C152BB-7BDA-EDFF-2DC8-EA8A4D5349BB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6D62F5-CC65-03E0-E688-531D7BD843D9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C0881C-76FC-C480-2165-772FA18FB516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99A2A63-F46C-9E2C-A961-45F3AB4ADE23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DEE98C2E-4F4A-F468-8808-8DF6DCFA07A0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01CF1D-51E4-6DC5-D0C0-6CF36B321584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933A52D0-8D1D-C7E1-6C80-C55C7639EB74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0F32C1-0857-E2E3-D984-16DB31A26B8C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994188-66D3-D046-DA79-D5F04F740B89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CF0CA0E-4368-7885-CEF7-453BCE529343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D732FF-19B3-EE60-8DA3-CE1834C2B6B3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0A7FBB9-CBF8-2FB2-F525-76C4FF5E1E82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30BFDB-91C9-C80D-60E0-79C46B71B474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C6FC3D-A734-8E6E-1F1B-AE0BD325DDFA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F28997-D90C-4D7A-968A-3EC5B9EE3AC3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F5A583-F5D9-2F31-A7BB-DF8867275444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CDC5FFEF-C965-6F3A-C450-186C038EF54E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650C1B91-53D8-5997-0B50-25EF08F28411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3116EF30-C6CC-0E37-2153-97258F0A3905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F6D5759-9E1E-C86A-CD13-39996B4E0237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0BF243E-6F5E-BD67-DE29-ECE323B9427D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5CD1F5C-976C-83FD-F9B8-15D7A59981CD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0F846E7-9ABC-D463-5372-BE7720EB7FA5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E74301E-4902-184E-1EBC-EF10868AE0F1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515299-C310-9B30-06B6-BECA336E7470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3DA63F-D46B-CE5B-C7EC-B1F15387BEA6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295965-AE03-90AE-9D9A-37F17B72BF3D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CC515D-9D32-8C29-78DA-C08D1641DB27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BDBBC6-1ECD-A76C-C901-2E6430082964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B93A76-B491-E6B5-42C2-08A4F1409D09}"/>
              </a:ext>
            </a:extLst>
          </p:cNvPr>
          <p:cNvSpPr/>
          <p:nvPr/>
        </p:nvSpPr>
        <p:spPr>
          <a:xfrm>
            <a:off x="6796761" y="5780816"/>
            <a:ext cx="912667" cy="14814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1FC8D5-5903-ABF4-0DAA-2BAD4A638A18}"/>
              </a:ext>
            </a:extLst>
          </p:cNvPr>
          <p:cNvSpPr/>
          <p:nvPr/>
        </p:nvSpPr>
        <p:spPr>
          <a:xfrm>
            <a:off x="8545825" y="5762158"/>
            <a:ext cx="863818" cy="148308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3FAAC30-164C-1F57-88E0-0552A3257850}"/>
              </a:ext>
            </a:extLst>
          </p:cNvPr>
          <p:cNvSpPr/>
          <p:nvPr/>
        </p:nvSpPr>
        <p:spPr>
          <a:xfrm>
            <a:off x="5035296" y="5762158"/>
            <a:ext cx="877824" cy="13652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305F95-CF42-503A-1B1D-7F2C9ED46B30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8858405-3F86-AEBE-FFD8-86474FD688FA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50FEDA-279F-1F46-6BAE-8D068BEE2CA0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537DD1C-EDE6-3B87-48D2-D58ED4ABC4E9}"/>
              </a:ext>
            </a:extLst>
          </p:cNvPr>
          <p:cNvSpPr/>
          <p:nvPr/>
        </p:nvSpPr>
        <p:spPr>
          <a:xfrm>
            <a:off x="9660786" y="5630514"/>
            <a:ext cx="575354" cy="523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8A779C1-D272-1192-4686-320F987FD145}"/>
              </a:ext>
            </a:extLst>
          </p:cNvPr>
          <p:cNvSpPr/>
          <p:nvPr/>
        </p:nvSpPr>
        <p:spPr>
          <a:xfrm>
            <a:off x="13638072" y="5794795"/>
            <a:ext cx="1007695" cy="12141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B7AA1C-E51C-7843-7861-5FF02545D0D6}"/>
              </a:ext>
            </a:extLst>
          </p:cNvPr>
          <p:cNvSpPr/>
          <p:nvPr/>
        </p:nvSpPr>
        <p:spPr>
          <a:xfrm>
            <a:off x="10475092" y="5776687"/>
            <a:ext cx="1836520" cy="13383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327CCF-CBEF-7DA8-B077-48E6AF5C924F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14042F7-C1AD-6FB8-BAEB-D88708DF9343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A53346-CB8A-87EE-B0A8-C2216E0C4D8A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682512-A852-9CA7-4833-EF5B1D454139}"/>
              </a:ext>
            </a:extLst>
          </p:cNvPr>
          <p:cNvSpPr txBox="1"/>
          <p:nvPr/>
        </p:nvSpPr>
        <p:spPr>
          <a:xfrm>
            <a:off x="235309" y="797972"/>
            <a:ext cx="6561451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*2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패턴 형성 위한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en-US" altLang="ko-KR" sz="192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와는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192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0D2EFF0C-EE16-FBF1-0A20-69511CB1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002" y="443959"/>
            <a:ext cx="5722947" cy="44373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ED69BB-AECE-00E6-9927-8B2579FACD6D}"/>
              </a:ext>
            </a:extLst>
          </p:cNvPr>
          <p:cNvSpPr txBox="1"/>
          <p:nvPr/>
        </p:nvSpPr>
        <p:spPr>
          <a:xfrm>
            <a:off x="311168" y="2221824"/>
            <a:ext cx="71256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*Alignment Tolerance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준수하기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첫번째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Contact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생성한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pattern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으로부터 각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side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1um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씩 늘린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6um * 6um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minimum size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설정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CE86F4-323A-96D9-512F-438E634C4E1D}"/>
              </a:ext>
            </a:extLst>
          </p:cNvPr>
          <p:cNvSpPr/>
          <p:nvPr/>
        </p:nvSpPr>
        <p:spPr>
          <a:xfrm>
            <a:off x="8509166" y="6328677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8063B1F-E7E1-9AD3-8AB0-44089A3CC892}"/>
              </a:ext>
            </a:extLst>
          </p:cNvPr>
          <p:cNvSpPr/>
          <p:nvPr/>
        </p:nvSpPr>
        <p:spPr>
          <a:xfrm>
            <a:off x="6796760" y="6328677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EC95BDF-D27B-24AF-6DC0-BBB82340E5C9}"/>
              </a:ext>
            </a:extLst>
          </p:cNvPr>
          <p:cNvSpPr/>
          <p:nvPr/>
        </p:nvSpPr>
        <p:spPr>
          <a:xfrm>
            <a:off x="12550480" y="6340520"/>
            <a:ext cx="863818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317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FF721-C75A-7566-F5BE-0E00820B4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0520048-8D72-DA60-AEAC-AEBA413D6E1D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78ABEC-4860-A482-206D-0EB304149323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746DCDE-C20F-F80F-2535-976EB45ACB26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76CD942-8A45-54B2-DEA0-8E5BA15CEC3D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43974E9-6192-D38D-7C5F-68AA1E83F4B7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63AD72D-8B33-56F4-6343-AA1D67B6E22C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E84C242-FE98-EB29-D3A0-5B3C53959065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7335A30-783B-4930-3B60-D559255B3BC0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AA58905-790E-A43C-BCA5-34E11E731A76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96E65A-DE42-6B3A-FFE2-E1395F80A418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D738D6-3DAD-7B57-242F-E09A7E6DBA9E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82508B-D7C0-4DB0-CAB0-36BE20CDA93B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322C1CF-351A-DC99-CA82-EDD7148701AA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5AE3247-7505-A7B8-CA8F-15418FAEA16F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9E79CB-B7FE-FE40-B6A5-49098413B89C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D0362CC-6125-2697-BB91-42F653D52F98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C314-6A7B-EA97-A9D0-4235861F4EA7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40CA0A-0A47-F56F-98CE-C48DFE7CC16C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3B880073-1BB1-D042-74CA-767B7CFF2F5B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A4F8CD-BFD7-9B2B-C29B-46F91D641C9A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9BAC44-BFA2-C036-D44B-26C9785FCD01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93348EF5-0C4C-3D50-786F-BFC770B0C6B1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17BDD58-BBF0-319B-7EE1-C550623C9FAD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82517B-B715-D6D7-DB24-2A0DA4E853A7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E677F81D-D5BA-B313-D117-92D91485751A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AC9F23-CEAD-752F-89B9-B02CCB773937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0F4036-F84C-CE05-A41F-14285DA8EC4A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14A179-2F2C-4DD9-F725-0652DCD82FAF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67F960-E928-F0C6-E307-4FF509F561F1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BF99FE-CA19-B28B-6039-498462C71B4E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E7D2E5F-BE19-323D-5B1E-7D1BD6FA160E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2507E8-35F5-E156-A269-57B797F3EC19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720544-35AB-63A0-D0D9-37A55E18D67A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864C82-7532-B3DA-DBB7-0440AFBCD8E0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E5068934-94B4-8A3F-D48E-5A17A09D0B97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DA8E17A3-F3D5-F0FE-0BCE-C7AB1E2C9830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396BB76F-88F0-4DD5-C5F7-BA0CB4CB6EA6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70DB25E-EB22-F1CD-3759-7E1912B051EF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BCE16C0-3E5F-B385-C5BF-7F47ED2D9404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BAF0CE1-361F-6417-4D5F-8B8E397939BF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A0C9B1B-46B8-8808-35AE-DA6B7B386137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1942715-4D0F-A02B-45D9-820178960DE5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448746-9AD3-1BA0-2F93-5D83333F82D5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A81445-1CE6-CACD-383C-5B2BAAB27BD7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460E5B-62CE-36EC-01CD-1C23BDDD100B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D2A6E4-4FE8-656C-1B18-9C8673DCF5F2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16B3A9-0D65-0FAE-0E6F-586BE939738F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ADBBC8-80F6-A299-F96E-376799316986}"/>
              </a:ext>
            </a:extLst>
          </p:cNvPr>
          <p:cNvSpPr/>
          <p:nvPr/>
        </p:nvSpPr>
        <p:spPr>
          <a:xfrm>
            <a:off x="6796761" y="5780816"/>
            <a:ext cx="912667" cy="14814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4BA035-736E-AA1D-24AA-8549309BBB20}"/>
              </a:ext>
            </a:extLst>
          </p:cNvPr>
          <p:cNvSpPr/>
          <p:nvPr/>
        </p:nvSpPr>
        <p:spPr>
          <a:xfrm>
            <a:off x="8545825" y="5762158"/>
            <a:ext cx="863818" cy="148308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D53FDD-4FE6-D1A1-1054-45238D90C590}"/>
              </a:ext>
            </a:extLst>
          </p:cNvPr>
          <p:cNvSpPr/>
          <p:nvPr/>
        </p:nvSpPr>
        <p:spPr>
          <a:xfrm>
            <a:off x="5023498" y="5762158"/>
            <a:ext cx="877824" cy="13652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F7E5CA-F8F6-A831-0A59-0834F217BE0D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B05F08-2286-9312-8843-F62202B9151B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CBB0228-C7D2-C071-4622-97256036F025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9D7556-2D57-B205-6E2E-2362F7C14E1C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F8F0D4-FA6A-42E8-264D-F470047FE682}"/>
              </a:ext>
            </a:extLst>
          </p:cNvPr>
          <p:cNvSpPr/>
          <p:nvPr/>
        </p:nvSpPr>
        <p:spPr>
          <a:xfrm>
            <a:off x="13638072" y="5794795"/>
            <a:ext cx="1007695" cy="12141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3A42D15-F77A-06DD-00CC-AB5FEA45CB3F}"/>
              </a:ext>
            </a:extLst>
          </p:cNvPr>
          <p:cNvSpPr/>
          <p:nvPr/>
        </p:nvSpPr>
        <p:spPr>
          <a:xfrm>
            <a:off x="10475092" y="5776687"/>
            <a:ext cx="1836520" cy="13383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A242C8-2493-3B66-40C5-5A2BE62713A5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2A5D166-6318-0A35-A973-FD590622BCD0}"/>
              </a:ext>
            </a:extLst>
          </p:cNvPr>
          <p:cNvSpPr/>
          <p:nvPr/>
        </p:nvSpPr>
        <p:spPr>
          <a:xfrm>
            <a:off x="-90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DA2B961-A841-2B55-FC7A-6D5100B08203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EF2316-23E1-5540-B4B0-78AEE8F83451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2585251-AC4D-4CD5-67AC-F1D3C94DCA30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C5A1A4-7882-CA83-4E9F-2DDE17EB37BE}"/>
              </a:ext>
            </a:extLst>
          </p:cNvPr>
          <p:cNvSpPr/>
          <p:nvPr/>
        </p:nvSpPr>
        <p:spPr>
          <a:xfrm>
            <a:off x="7658532" y="560220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14D9BDC-50B7-1EB3-182A-E1D3C67487F1}"/>
              </a:ext>
            </a:extLst>
          </p:cNvPr>
          <p:cNvSpPr/>
          <p:nvPr/>
        </p:nvSpPr>
        <p:spPr>
          <a:xfrm>
            <a:off x="9412466" y="5602059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2EBF0F-599A-DC1B-E378-12678DA2ED90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AB39853-EC58-1AC1-4606-AFB69CA0E77D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C3D9A2B-E8AA-A238-F478-FBFC2DC4D1A7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C56DB9E-F2B5-5BD2-94BD-C404CA1A0681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640FCF-0C5C-8974-21C8-D7AFF62C68EC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*2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layer, 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330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473F9-90CD-4513-B0A8-C0B32AEB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799DF22-41B3-9B7F-663E-49C095085888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E95DC-2FB6-8509-3199-4D0F2DE35E4B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149B6CA-77DC-C5A4-21E5-C92A8A0C7189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8189C9C-19B7-406B-7AF3-853B629970F0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8BEEE57-2A94-048A-5406-9F2B13B1A422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6479918-1565-8D7D-F53C-DA0E6F0652E6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F2E50ED-EA3C-8F7D-F754-B9E306CDDC44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558024B-247B-E298-2268-839F2F8D99F5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0231C9D-3612-66BF-C87C-ABB4FA2F523E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299841-85CB-47CD-D386-AC35BF422BA5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D12ECB-5E16-F7FE-B5E1-14F3F9A91FB2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21FB1F-0D14-3A10-0BF4-0CD39B3DCF76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D9FF7DA-CF3E-FB07-85D5-02D7E65D4778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6DAF541-015F-44DA-382A-249E093CB3E2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70F7CCF-619D-7B3F-17E9-369FB9F0C8B7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4EEF5D-F964-AB7E-DBFA-1DC371A4FC3B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AA46E0-C3CB-E1D3-09BA-D4194D83A641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E15D16-9AC8-C992-6D1D-F6C0FB7BA05A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6EDF6F74-3549-EBBA-A3DF-61E750531E8B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D99FA7-660E-FC7E-9DD4-17D260FBEA34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77A19D-6B9D-9283-879B-FF431C685659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D34FEA08-5845-A147-0AE8-E15D7EC1FA3E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13E8D5F-F00E-929E-6A90-45FEB06FEAA5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30E84B-F0D1-8B4E-8807-3DB541CE3BAF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B602EF8-25D5-2B3C-7149-D771CA094387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ED4F50-DAA9-2D4D-CEBA-FD9DEF676E3E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7B2C95-6267-F1C8-D31C-8C3A572FBB4B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2E93418-3CFD-2120-4DE8-E10281B55817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E5E6051-E210-BEE6-F9A5-6354566F6B6C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682A3A-F4C3-6B67-F7A2-C74190DB25CA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B34AE17-B637-2902-00B6-0AA3B03C4F9B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FB4C68-0F8F-4C20-E958-83BFAC538400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EB523D-AC8D-8D87-E215-8B04DD8319F6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A92A68-0050-8174-A75A-E93B5F883B12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F395CCCE-A6F1-9956-AACC-5CB6F5004517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E9B29B48-0C04-6BBA-5021-97B3F2BE593E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B500BC5E-04D7-E207-42B8-BE0B6EAA18BB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DEBE68-EDE8-CEBD-C587-23C46C0942FF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8C073EC-387C-B363-F541-2848CEA8924A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7FE2626-5872-E3E3-967C-B534545223F1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511F332-1C12-C044-BD37-420FCED3EAD8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64AEAAA-8F03-CEC6-DB3B-8928085413F3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42086F-D87A-E6B5-4768-7BA26782E0C5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B3DA13-6148-4E35-A672-9A7C475DDA36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E222A3-16AD-A3E9-6DB9-D0B61A4FD4D6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403B65-6212-C168-6E37-E79BC5E7FC34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417FDE-DE11-80B0-8EF8-8D3D917CE06F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3BB7DB8-E829-5186-0446-9F734E5F3266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90CF225-3CBD-67DA-CD7A-1B53AAFE3178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132212-84F2-0E4C-9A03-B39FD5D5C329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6716F34-28D1-5C87-1CDD-B59C97498FAA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DC6492-9C0B-4B75-6116-5EA42133CA92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880A63-2D7B-B647-970B-AC59AE22269C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368B2D8-231A-91E0-292D-107552C9F907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C18571-FB0B-DEEB-5D7B-B846945A1D84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062ACA-EECF-33A8-0257-8196F0709437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A2F8BBC-C6FE-AF58-FC27-9D178830E1D5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A27906-4D92-B912-E801-7F8E16B630AB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CA7195-2A9C-92B7-9CF7-FF5119E8C185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C9D8CD3-B66C-B0DF-2476-B2D9D1DAA5E9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7215BE6-0151-C679-FD7B-0E605816DCDD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B2AE34A-C1B3-AD30-A1B2-4B47A601278B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78903C4-2263-C7FF-3597-78D8AC2C9057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DBF6CA-1BF4-1CCE-1F43-1A373FAE10C1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2D710C-DCF2-CF7F-A817-32BBB15504B0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09A527-2498-AF71-C65E-C0E664F92003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1EF0FDC-F22C-1F50-95C4-8CC6B982D477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F58A71-F31F-23A3-C9E4-6DF41B08E649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D7582-7981-DC6C-7C10-F8F73890333B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0C0C4A2-0621-FD02-83BB-373F15F94159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7B336A-0A7E-D665-3A57-53A96FD85BF6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81C2FE-B813-4136-F42E-40203F2C9DFD}"/>
              </a:ext>
            </a:extLst>
          </p:cNvPr>
          <p:cNvSpPr/>
          <p:nvPr/>
        </p:nvSpPr>
        <p:spPr>
          <a:xfrm>
            <a:off x="6143830" y="5918186"/>
            <a:ext cx="413836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109D8B-D0F3-F996-04E8-32C5E9E6A8BA}"/>
              </a:ext>
            </a:extLst>
          </p:cNvPr>
          <p:cNvSpPr/>
          <p:nvPr/>
        </p:nvSpPr>
        <p:spPr>
          <a:xfrm>
            <a:off x="7886460" y="5896970"/>
            <a:ext cx="347755" cy="527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1E6CEAA-8645-849A-DBC6-936F56366A03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1FFA03-DF31-0584-F69D-8C0598BDFA9D}"/>
              </a:ext>
            </a:extLst>
          </p:cNvPr>
          <p:cNvSpPr/>
          <p:nvPr/>
        </p:nvSpPr>
        <p:spPr>
          <a:xfrm>
            <a:off x="9699403" y="5929973"/>
            <a:ext cx="483572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6DD92A-40B5-7CE4-8D93-EFEB05C1769C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3C9A05C-960A-21B7-DBA0-CDDC73E6AAC4}"/>
              </a:ext>
            </a:extLst>
          </p:cNvPr>
          <p:cNvSpPr/>
          <p:nvPr/>
        </p:nvSpPr>
        <p:spPr>
          <a:xfrm>
            <a:off x="7684" y="5809576"/>
            <a:ext cx="4928750" cy="369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DBAD0A1-45C2-3649-A989-FAB57590CC25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6FBD49A-939E-8A98-4147-A8B5DBA8D781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CDC592-1A7F-01D7-1C48-A869613DD925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A54BBE-7F55-5329-2A7C-6DA3509CD07D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F88BB7-3907-B343-8A18-1244A9139F62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Strip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Barrier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FAB6D4-B42E-B7A2-AB7F-8E5B0D3DD0B8}"/>
              </a:ext>
            </a:extLst>
          </p:cNvPr>
          <p:cNvSpPr txBox="1"/>
          <p:nvPr/>
        </p:nvSpPr>
        <p:spPr>
          <a:xfrm>
            <a:off x="235311" y="2583125"/>
            <a:ext cx="5928798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*Barrier layer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</a:t>
            </a:r>
            <a:b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Cu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확산을 방지하기 위함이다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DCAD29-E00C-237A-D60A-7CE13D07FC65}"/>
              </a:ext>
            </a:extLst>
          </p:cNvPr>
          <p:cNvSpPr/>
          <p:nvPr/>
        </p:nvSpPr>
        <p:spPr>
          <a:xfrm>
            <a:off x="7756022" y="5791155"/>
            <a:ext cx="676640" cy="442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811681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C1AAF-D67A-04B3-9F00-58CC9507F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15335BA-6ADC-08A2-C285-30A800E96C0A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924343-D9CC-EDA9-2F0F-59180A15A50D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14277D1-11E1-E520-A020-AADCCB1553F8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1CB2FA9-67DB-3D4D-D417-10B2448F10DC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8212ACF-B038-7AE0-6DA5-F5E8265976CD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B8CDA3-DAF0-85A0-0B46-293E89EA3805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AF4A3B-DA98-8607-2C8C-B8F4A205D69E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13C5930-EB66-7232-27AF-8D8D5EA90203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39146BF-56EA-CAED-DFB7-1ACA948D8925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6A545A1-D5C0-1574-7083-E65C4F042F89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FCD776-DC9D-8C75-3146-BA7ED961BA53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EEED2CF-F2C3-653C-3E81-987E940B94BA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0ECE564-E958-004D-C844-C80C2787FB8A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9E2EFEC-0CC6-C7C5-0DF9-CAAB367CC2DA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FAF3742-C0A8-E6B8-5FAA-8E74E245252F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A81802A-32F1-4CF0-DB3E-B0213187F3D4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E5849D-C65C-7CBC-1EE5-2532179011FF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4A1DB-3762-34E6-BB04-CB421A058480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3640161-A08F-F2B7-ECE7-AAB34C0C4D51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E67B61-D8E5-C2A8-A257-C8FF7CD7A585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D8D007-12AD-F1E7-506F-408D706D63C5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23DCAEF7-4424-050E-DA8D-36B4DFF1536F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38FC3C8-1C1A-ACA8-1A84-951931193FA1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E4A08C-A7F7-D113-D677-579E1AEC7391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FD9C2A9-0415-2219-9D9F-1666B495B8C3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CB9C69-39F4-C717-D3CA-BD33AD7E8EEC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8B9BB0C-3903-870C-3231-56FE1230CFE0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2194AA-FD15-2CB6-837A-5F41EF3F296B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2DDD15-D5E7-12A1-D7B1-8166FCAAE80A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852E45-EBBC-C8A9-C665-641088C83A62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F7A723-519B-AC7A-A91F-2FB1964A00C2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D163C6-2DD1-57F1-F478-311C4279C2A9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688797-C508-0ED4-AC41-32FD3F72FB31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9CE783-2010-1225-FA94-F253B1D848AB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51E4DA7F-108C-DB8D-66D6-572F5EFCB87E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9DD4850C-8C31-BBBD-585C-A7A1D43ACE4D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EFD99744-9344-9090-C2EF-D6022D2288A8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896B51A-F8F5-467E-60B9-4D2E69C26C17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16CDF3E-ACEB-08D4-8FE0-E928322A7C10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0ECD32E-2899-EB9D-9E72-DEF23AF83296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4211279-FA85-72C4-8374-36A13817C2A5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8012C6D-9C0A-2FA2-2C06-B7E92FAD1689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88ACD8-7AFE-FA84-A127-A2FA7B4C26F5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57F37-A8E0-B047-2113-258BAF4477C9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BB9D48-4D4D-0C78-F0A7-2460B190ABCA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1277A5-EEC8-178E-0ECE-1C34706AAA3C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65EBF1-9DDA-0ED3-740D-2CC971184CB9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8101842-B87F-D64E-2703-535F79AD87F7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7B6EA2-1771-3EFA-36C8-B1CCAE5E5821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DA9B4F-8500-10FC-3E46-4E0C6655C237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D16DDD-2761-696E-4FEA-A538713E2C15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A563D3-C564-095E-A6CF-687B153041FC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D731806-FA9C-727F-8F1E-4AA0ED842D43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E87737-60A1-40BA-876C-5D6380B3D791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5F89F97-6148-5B3B-8A92-0B54C6BA4B15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3C2322-4C23-F047-C796-CD61FDEACB56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5CAC56F-FAE9-592A-2038-4BCE630A9DD2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FDBC776-D019-6F1F-664E-658111135AF0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7BFD0D1-784F-A890-7E45-BD0B0A028E77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3EBD7B9-86D2-8038-A9BB-B1807ED48459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37722AD-885D-1EB9-2A40-D7C5E5D35C1A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116F31-8FB1-E144-B845-B057E06D66CA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A2C2B5-042A-4D0B-9C89-55753094A6B0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732FB99-3D53-8C51-33C4-7336B4A54754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57BFADD-5CC0-EDA8-27C2-107D0266E954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AD3F119-4CA1-086E-0CB3-26A7B37719E9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5ADAE1F-BDC4-35CC-18F1-C6073E4702AD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9D851A-72D0-36AA-C646-A4400F8E1C21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BFA2BF-3702-18E7-1F6E-9BD322AEE860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6BDD66-A8D3-29CA-BB8A-A12C3134E4A6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CF99BAB-9C09-E7E1-9345-750C9B4207B9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0F79119-BA13-8F85-DEC9-73F38B17F144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56119AF-C938-68DA-7BBD-2D02054F860D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679C40B-7E43-882B-2361-6228A5C85638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D8EFB56-4503-F834-F95C-D3012E3BFA3B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9E11AB1-F5F0-1202-09C8-948D7076C150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4DBAB76-EA09-B391-F4F5-25E984A5FF18}"/>
              </a:ext>
            </a:extLst>
          </p:cNvPr>
          <p:cNvSpPr/>
          <p:nvPr/>
        </p:nvSpPr>
        <p:spPr>
          <a:xfrm>
            <a:off x="12423084" y="5866994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C3AF31-C2A7-DA4D-4D69-B80D4409DFF2}"/>
              </a:ext>
            </a:extLst>
          </p:cNvPr>
          <p:cNvSpPr/>
          <p:nvPr/>
        </p:nvSpPr>
        <p:spPr>
          <a:xfrm>
            <a:off x="7684" y="5804589"/>
            <a:ext cx="4928750" cy="3698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0D7ECD4-08EB-705C-2C6D-E13D191E9DFF}"/>
              </a:ext>
            </a:extLst>
          </p:cNvPr>
          <p:cNvSpPr/>
          <p:nvPr/>
        </p:nvSpPr>
        <p:spPr>
          <a:xfrm>
            <a:off x="4911974" y="5807825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BDBC802-4C14-4D8E-D871-1AC01835CBD2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E35754F-F603-4AAB-BA0B-43235054C875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E766AF4-850C-34A8-D484-021D0CFD9C32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1B2ADB-C5CF-471C-9C72-7362EDF96590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 Sputtering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Seed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Cu Electroplating[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전해도금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172BB2-882D-F147-29AB-A01CF8D7F26F}"/>
              </a:ext>
            </a:extLst>
          </p:cNvPr>
          <p:cNvSpPr txBox="1"/>
          <p:nvPr/>
        </p:nvSpPr>
        <p:spPr>
          <a:xfrm>
            <a:off x="235311" y="2163010"/>
            <a:ext cx="5928798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*Seed layer [Cu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</a:t>
            </a:r>
            <a:b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Cu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균일하게 형성되도록 한다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Barrier layer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Cu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접착력 향상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C5E18D-B60C-EEF6-AA43-508BE439CA2F}"/>
              </a:ext>
            </a:extLst>
          </p:cNvPr>
          <p:cNvSpPr txBox="1"/>
          <p:nvPr/>
        </p:nvSpPr>
        <p:spPr>
          <a:xfrm>
            <a:off x="4746548" y="1328811"/>
            <a:ext cx="260674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우수한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Step Coverage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2C21A8-B22C-53CF-959F-E84D33533988}"/>
              </a:ext>
            </a:extLst>
          </p:cNvPr>
          <p:cNvSpPr txBox="1"/>
          <p:nvPr/>
        </p:nvSpPr>
        <p:spPr>
          <a:xfrm>
            <a:off x="310813" y="3099529"/>
            <a:ext cx="5928798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*Electroplating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이유</a:t>
            </a:r>
            <a:b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Cu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증착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식각이 어렵기 때문이다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9762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DA479-FDDE-EDAF-BEA3-101DC8FD6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3960DEC-73AE-55D0-E619-DB80FCC77AEA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5470A9-6711-3CEC-94F4-8D9B89BE483E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0DB8886-423B-B33E-5D71-E8E058E0FF69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4465993-EAC4-9B1E-5B8C-FFB1F9661B3A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3D170C2-D582-23A8-DBDB-35F6DBE36AD4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991D837-1FAC-2757-33E2-EA4763E2FE72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37FC712-1252-5A68-0361-4B55825F026D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1091AE-3195-EE84-266B-5927A642D3F6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944D38E-D611-C165-7905-498BE745E3F3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C1C103-E1F2-93D4-97B5-A7BF47152F97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0354AC-F759-DDBB-4523-6981D1FF5350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AD59D7-D178-3DB3-9656-54751918903C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A366B88-6327-CB7E-8EB3-FBC709958391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580F4B9-9E60-141A-4CC7-5F6FB3CF945D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2421757-6C38-5F1D-6845-5312CE382538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CE16645-1461-E297-B7E0-4CB9AF1943D8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437275-670F-41D2-CA2A-111DC1E941CD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68725-67F6-7BF3-E4B7-2CAAEAEC30A5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2847F25D-2F82-E9EF-B18A-F9359E441CBC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B74D64-A0AF-E7F4-267A-D0AC043DBBC6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79A3E0-B3C4-1686-B59D-18E07D525C3C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CEC80ABD-6B24-AADF-4546-9F15A54ACE4A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AB67E5B-BFDC-5E17-50E7-2E5DFA2C9DB7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A1D432-BFD5-60EC-14CE-F74B048F49D9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0DD7BBE7-5B0F-38F6-8C48-BB3BBE9293E6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1676EB-334D-4D61-10BB-C5C0FC6ADDAB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6F610A-25C5-6BBF-339B-CFD217A179EC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C341B8-47E0-C76D-69FD-EB24FE63837F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D274FA-B473-224E-A268-63219221BA59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046E5D6-BDBE-DCD2-C784-DDDAE6BFF8BE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3EC532-7E96-AF13-D05D-92E472CB38BC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599DF7-791E-3695-B106-3DC761DF6865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B8F955-0511-8E05-E88D-7253DBAFF5F1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BD5757-E82E-6351-345A-B3FAA5C58D25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C2861D63-B4C6-5BF6-2C35-3D2258DD5402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99C28E3C-71A7-8085-7842-8A0E63396E9E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4CED06E1-E07B-B885-3CA6-9F8EA4325790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EB27AAD-62FF-8F05-2282-17F40B941D50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3FD876D-5DE9-E4EF-C917-920F0435032A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7211A8-A698-3470-2232-4237A37AAFB4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40A6153-9280-2A43-DB0A-11748D0211F6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AA41AF-94C5-18D0-634B-25561A6D5B37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839B87-38BC-8911-DD5A-891F06DF2C34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B27E1F-634D-E657-39E6-03FA912D5DE1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DE972C-505A-3227-A18C-7B4E65142D9D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AE4991-345B-A006-EB01-2EAE11656B56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740992-9A1B-E054-D4ED-4E2631FBB54E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C4DCCF-8ED4-1D87-069A-12E009D6FF89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0F69C2A-FE5F-0E8B-FE07-26615BEC5BD2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FA9F32-29AD-6616-CD35-D70B9197B8CB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B4E6104-0BE3-DA45-0123-66D3EE238886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51F5DEB-B056-FF7A-A3F1-CDABAB85E411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DABBFB-7161-78AE-65F7-B6DD68C0B98D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F92F778-4A8B-96EA-A482-92D00F0332ED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BC2E32-43EC-5FE1-E78C-8DA5BD035317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47FD918-B6B2-AD85-0B3A-DCD8BFE2B87F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2A8034-C843-AB5D-46B4-C93CA8FE86F8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4B1A02F-7685-ABC4-FE46-78C2A1038566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37B951-0E20-297F-2579-68880B6F748C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A995F0C-6469-0CB6-6F28-9FE837ED7543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E60D13E-5054-EB59-4C2A-CDBF4C87D364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048D18B-B064-128F-40B1-A05977A83172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DBA8D44-1B2A-8B8E-E79E-89CD33919907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1E4818-E72D-0181-8C0A-AA869DC31D0F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01E8AD8-8ECB-DF59-FD29-A91AAF6FFA26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7BFA879-81B9-6D74-3969-2387D007DBB7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0F3DCDF-5B0E-BF5E-1174-9E1A4C04E791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9AD81E-5D1D-4D66-22D6-613E98650076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AA2BAD-29EA-92EA-74D2-FBEB7205EC7C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7BE9515-9A1B-C26C-91C5-F0E25F6303C3}"/>
              </a:ext>
            </a:extLst>
          </p:cNvPr>
          <p:cNvSpPr/>
          <p:nvPr/>
        </p:nvSpPr>
        <p:spPr>
          <a:xfrm>
            <a:off x="4915419" y="5902414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1E2BB6-BAAD-B850-B23D-E6C13E9D7A76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400DF36-B2DB-24AB-BE62-BFB2923D0116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BA4D9CB-6DDE-84A9-F55A-441B153EBA14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5B1E77E-A5E1-5B6C-0D95-FB87F1EB2B39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64624AA-A8C3-5382-FF58-0B96737F35C8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AE419F7-C1A3-582E-698F-F0872DC434B3}"/>
              </a:ext>
            </a:extLst>
          </p:cNvPr>
          <p:cNvSpPr/>
          <p:nvPr/>
        </p:nvSpPr>
        <p:spPr>
          <a:xfrm>
            <a:off x="9687604" y="5953419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8713EAD-E566-9376-D71A-9C8196916D94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D12DD8D-178E-CB2A-A68B-9C917792BAEC}"/>
              </a:ext>
            </a:extLst>
          </p:cNvPr>
          <p:cNvSpPr/>
          <p:nvPr/>
        </p:nvSpPr>
        <p:spPr>
          <a:xfrm>
            <a:off x="7684" y="5802765"/>
            <a:ext cx="4928750" cy="3698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3CAFA0E-CD1C-8088-6546-5061C22F59E4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8BCFA1-89F6-065E-F86C-76482C799511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CA1BC39-FAD3-C547-B1A9-854A458863DA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34ABF02-20A4-4413-44F0-402089C1F23A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A240613-0A63-C840-5B06-7162A44A6F0F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88F18E-58D8-A8E5-CE49-93C7156DBFAB}"/>
              </a:ext>
            </a:extLst>
          </p:cNvPr>
          <p:cNvSpPr/>
          <p:nvPr/>
        </p:nvSpPr>
        <p:spPr>
          <a:xfrm>
            <a:off x="9826752" y="1024128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25A444-781A-177D-2924-184C0D508993}"/>
              </a:ext>
            </a:extLst>
          </p:cNvPr>
          <p:cNvSpPr txBox="1"/>
          <p:nvPr/>
        </p:nvSpPr>
        <p:spPr>
          <a:xfrm>
            <a:off x="235310" y="786173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바로 위 까지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 평탄화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114F64F-7B0F-0953-247B-714D9A7AADE2}"/>
              </a:ext>
            </a:extLst>
          </p:cNvPr>
          <p:cNvSpPr txBox="1"/>
          <p:nvPr/>
        </p:nvSpPr>
        <p:spPr>
          <a:xfrm>
            <a:off x="310812" y="2076281"/>
            <a:ext cx="7823602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*CMP[Chemical Mechanical polishing]</a:t>
            </a: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과도하게 </a:t>
            </a:r>
            <a:r>
              <a:rPr lang="ko-KR" altLang="en-US" sz="1680" dirty="0" err="1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증착된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Cu, Barrier layer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형성되는 상층 막 표면의 굴곡발생을 방지하기 위함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78F138-52F7-C085-9067-553B13E0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2F5D87E-187E-97DC-6C06-EA79B231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283" y="368901"/>
            <a:ext cx="5926529" cy="3649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713C745E-48FD-92AB-C9CA-6A43FFC08719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C73225-0773-2AC9-D4D4-CF7904266527}"/>
              </a:ext>
            </a:extLst>
          </p:cNvPr>
          <p:cNvSpPr/>
          <p:nvPr/>
        </p:nvSpPr>
        <p:spPr>
          <a:xfrm>
            <a:off x="-11128" y="5486516"/>
            <a:ext cx="14649212" cy="565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678266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46EA8-F638-7D51-A7D4-258B1DA4B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4674A8-CC2A-3C9A-6DC7-1FFB68903C4A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088304-F994-43CA-A902-5C88868ADD8B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87983C0-D447-786E-3B88-AA8D88A26E81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1BDF8B2-1F1E-A611-E85E-BC24FA52AF95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9B889F0-88A1-C8AC-0852-46D708AFC229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D15018-55EE-C8AD-EDF3-5E72D7FF05F4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0A52F3-9099-E520-B83F-0EB124836060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AB128A9-F930-59A0-93BD-F2A50FEE9609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750AD90-ED51-5E9F-E423-32D2570C6962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CAAC9E-EBD1-937C-9DFF-3DBB07153E58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91BFD-F69A-9CCE-9FCF-75F63D863D82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CB0CA4-35BF-758C-CFCE-A51434AAB473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709FC5-152C-7685-21CB-CD3DE098E801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CFEF206-CF21-5903-0E11-068FB890E9E2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9C09DA2-14BA-AF86-8D6D-447DD76BB12E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3D20BF-0C13-6375-230B-6082CED40D85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781548-0990-5DE1-607E-6710428D2033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0B347C-1A25-3E15-9202-2737351A8DD2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81777FA-E7BE-58CE-A79C-6577A2239F6B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21A2CB-14F4-78C8-20B8-90BEAE8245D0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2976F2-5EFC-EB33-4F10-B265C71A73BB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6AA154B-3978-EEE7-6C42-5A1C587802A0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ACFFCC8-7A9E-E78A-544B-E0F3BCF2D37B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C06956-A376-D6FE-278D-01C6892737AE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586D16D-E688-5419-2D97-243816C0B478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C7542B-076B-A2EB-0ADA-A7D95CA34228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78D19A7-0294-D4B0-5074-85C92C42575E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647FED-C3FA-1765-A7DA-8D28D3ED48E8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0986AA-9FC1-E981-C3A6-1E1CBD07DC94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3F3709-8A8E-C16E-6282-D509E40F1EDF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573CBC-7F88-D74A-A6DA-E35D9D64A77F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DD244A-7059-A9DF-2F85-27158804FA5A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926CFD-BC90-B96B-87CC-BB9C31B5EC1C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731A5C-C415-B1FE-626E-440F2F7893D6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889C7A87-9448-90B9-8EE7-734B68AFA46D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071110A1-56CC-C26D-A191-A3EA688E1C4C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B675DA99-7A40-18F8-81E6-DA1850AC3DE3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8454F3C-37B9-FE22-C2D5-AFB9B90470C2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52889EE-AAE3-A877-58AD-DCA922E69949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26851E9-EDC9-8DF4-70AE-350E72E95CE0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CD8B4B6-E8A2-C0E0-8E10-945F95B26AFF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E89C400-C60D-24EC-6CDD-9B84EAF70FEC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35A557-7CD3-3D26-706A-C79BD7227973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E452F-AA06-DEEB-3BE1-6DF9E5B5E331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54DBB7-2AAE-29D8-F842-E684BC39851C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8413A5-BFA9-0900-FC38-32287EE7B50D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E1A6BF-CAFF-A039-93C9-4F9AE22312EB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D5C655-0813-6A1C-0ADF-64224C75FAFE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7B65D3-43E4-C946-EF11-BFF348C0442A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168636-6699-BDF9-0779-9F5A8FC46CB8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0B52DC-ABF1-8BC9-6E75-EC1A20B5E91B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02A855E-295C-9B08-5C67-3AA3313CD28C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09108F-3E18-5B0B-3916-04907DBDFBD1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E34A4A-2B56-647C-7142-ACE72A000653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C8DCA77-67C1-D4BC-ADBF-291C581708A2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EB0EA1-BD9A-A45C-A98D-A3FCFB020579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1FB291B-565E-E7E2-207A-C2609CB4C0B2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22B19C6-9AC1-76D7-69C3-DF24394461D3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1264BD5-60CE-70B7-AB8C-037C461B442D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5732184-C3F2-EA4D-9D90-88F2B8C93DF3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F62D676-5EDC-855F-06E6-8A3A92068506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D8F204-12A1-13D0-0AEB-D179C4EBE877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B9DCD28-1559-508C-93F0-3E20FC5F704B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DF320-2BA2-C2D4-86C9-517DF1B1A4C9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1E0F71-5548-28DA-40B1-33FFE08726FF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839BAF-911F-C765-542B-6B7EDE3C4B34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574469-494A-6D4D-F265-4DC2D19724F8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B3235E8-38EC-B0CC-F7BA-317FE6A15173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C925402-62E0-56C7-BE1F-36C099ED94B1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06469EC-FF86-175A-4193-D86884AAB104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C9D3E25-C352-A0E3-6148-3BDBEFC78981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35B4C4-E3F0-14E4-BD7D-4A1DB1A967BD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E7A4DD6-CBE8-BB48-0953-ADDA348F0F02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A7E820D-F1EE-A2B0-E4A5-6180E64FB4C2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68F3AB-EB21-45B2-B95B-401741BF980B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EC478D-F0BC-8765-7013-6F977B6C2158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5193982-DCA9-2CF9-E2AC-7435A3DF2095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EF6E23A-DE09-3534-A48F-ABC04AA59A57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69EAA31-F231-2F25-DBD2-F284EE2F77D4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4184E3-A8A2-562D-1A13-4B3BB21C4395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BAC379-CD72-DC8C-297C-E6FE6A99D92E}"/>
              </a:ext>
            </a:extLst>
          </p:cNvPr>
          <p:cNvSpPr/>
          <p:nvPr/>
        </p:nvSpPr>
        <p:spPr>
          <a:xfrm>
            <a:off x="-12282" y="578717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DCAE2D-36C0-D94C-1A5C-3BF86B54AE2B}"/>
              </a:ext>
            </a:extLst>
          </p:cNvPr>
          <p:cNvSpPr/>
          <p:nvPr/>
        </p:nvSpPr>
        <p:spPr>
          <a:xfrm>
            <a:off x="-13477" y="556538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62971B-3F27-CFC8-DC1E-5E817C0BCC30}"/>
              </a:ext>
            </a:extLst>
          </p:cNvPr>
          <p:cNvSpPr/>
          <p:nvPr/>
        </p:nvSpPr>
        <p:spPr>
          <a:xfrm>
            <a:off x="5563" y="5440301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B25695-FFB2-E35C-763F-39DF6EFE5D9A}"/>
              </a:ext>
            </a:extLst>
          </p:cNvPr>
          <p:cNvSpPr/>
          <p:nvPr/>
        </p:nvSpPr>
        <p:spPr>
          <a:xfrm>
            <a:off x="-16029" y="5147777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367370-0207-A43D-0116-76D53CDC3251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66DF70-71E6-2AA8-663A-252B9A579BD5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0E11AD-FB2E-6FEE-4428-32C654BE4066}"/>
              </a:ext>
            </a:extLst>
          </p:cNvPr>
          <p:cNvSpPr/>
          <p:nvPr/>
        </p:nvSpPr>
        <p:spPr>
          <a:xfrm>
            <a:off x="12562754" y="6345439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A78B645-6EBA-FAC1-17D8-F2863DE61502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3B261D5-759D-ED4D-6F25-DCE2A1577501}"/>
              </a:ext>
            </a:extLst>
          </p:cNvPr>
          <p:cNvSpPr/>
          <p:nvPr/>
        </p:nvSpPr>
        <p:spPr>
          <a:xfrm>
            <a:off x="-12132" y="503329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4A89B9-7A7A-B8E7-39A0-5640F3A05603}"/>
              </a:ext>
            </a:extLst>
          </p:cNvPr>
          <p:cNvSpPr txBox="1"/>
          <p:nvPr/>
        </p:nvSpPr>
        <p:spPr>
          <a:xfrm>
            <a:off x="235310" y="797972"/>
            <a:ext cx="5928798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각각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408882-8337-BB2C-9764-EE5D480F5E31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03B19D2-CBED-925C-D8FA-49E3A0D5672E}"/>
              </a:ext>
            </a:extLst>
          </p:cNvPr>
          <p:cNvSpPr/>
          <p:nvPr/>
        </p:nvSpPr>
        <p:spPr>
          <a:xfrm>
            <a:off x="9687604" y="5953419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E738BBC-A90C-0B60-DD3A-02045AB1E838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8CFE13A-1692-C0D4-5E5C-7043AB3EC405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154378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2EDE1-4636-CE4C-9B57-4B84ECE0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546014-B70C-30AF-B566-19B40E5E480D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68B6F-0F9B-0EA5-13AE-D4C2BEF1CDAB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8CE487D-018A-5C77-4B09-91C1A38E6CBF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A70E6B5-9FD7-C84B-4DD9-74C63CB7DCE4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895451E-FA57-84C8-C5EA-64A8E3F30485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E4FC59C-456E-617F-24DB-BAD47693B288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AA0B6B6-08BD-97D8-5700-A41ED11210EF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53BE2E-AE46-C634-B36D-E280D396E79F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EBF7646-FB7A-5689-009D-A6C1E0D448E7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1B5299-A017-9DF8-C921-E565FCD5F12F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6DF957-CFCC-2DB3-995D-DFE7BA0A288D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34E365-D458-6F55-0EBC-B3A7F5B9BDEE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4688321-A99E-8117-8692-132940B0AD4F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C52B31A-877C-5DB8-180C-808BB0022923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7FB7437-C6DE-4EC9-82F6-E391D6A526F0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80B865-4B0B-AE9E-522B-553712B70072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71E6C6-CD13-52C4-DB1D-4D4FCADA6EC0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211EE-934B-9951-BAEE-980E0E3EEEC9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229E538-FBF1-3E7B-45EF-9ED50F0D871C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F0BC-56B3-9585-4C4F-6B6E5722B17D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86D11C-B1A7-8D41-421D-C9381472223D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9D98383C-E12A-CC75-8A8E-6D4106D06BF0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2E7EA59-2440-E3C4-4FAC-0FDB4F46F4A1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08EB12-987A-4ACB-D5FF-D1DE5B4BAC72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992FD653-ADBB-60F8-E845-D8ADE93F0672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3CE02A-C664-FE91-628B-CDD683BE2184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56DF8ED-A31F-D8DA-7C15-44A34758FE93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B6E961-D19B-6D61-CFD7-49BEFFA01BE4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E970A1-FEC1-05BC-758A-4EA075760568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6C47342-CC5E-CCFE-CDDD-3038FC2E79C5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22E3ACB-A015-1B4D-0E09-F2F0B2A542F0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B5FF11-4287-EEE6-997F-5695D09D802A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FD8D317-5B0E-5753-C277-DA49ACB8CECB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4F04D21-0B7D-2B9A-7409-A0A6B447EE43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AD4F2130-462B-B420-AC3C-DF7005E54425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D4F8FD2E-6BD2-80A6-2E0B-840A7959E7E1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B1996B22-B0FE-1F40-35E4-9E129FABB6AF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0D6774-E5F7-36F3-15BB-6205E879BDEC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FF1D2AA-87CE-9187-8BC9-BB6445DC5848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7CA5470-551C-804E-ABF7-F83FC08C69A3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041843F-FA04-4AC7-362C-A74F46B08A91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376DE3C-490E-F6D8-720B-A422FEED412C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F5011B-7EFA-58B5-B467-36230165CA21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CF28AE-348A-869F-DD3A-2761C225B81E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EA71355-8174-FACF-4EA2-C2B094C5E947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5410B-AEB2-A370-FF7F-F53F77B9C604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71B520-74FC-D555-DE21-10DC038946BF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D68C2F-CB65-B544-A8E6-B199F81A663F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C02C1-20A3-151D-0A4D-6C072939E6B8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E397F27-8D53-64CE-91A5-7F454A3FB644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73D8D3-A4B8-6779-7C38-49A92FF679EB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40B6BEA-40C9-C2D9-5695-3D50325B39D4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54E508-FFED-831C-E7F7-DC21A78CA900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035D167-DCA6-FD3F-DD36-286AA4AC29C8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F35B92-02FC-EE59-9F22-B706E4D5C760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543D7DD-F010-686E-C5CA-6DC9B3E074D6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F952EAA-14BE-047E-4B67-C758F0E771FF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619D3D-0DCE-9854-D973-1A65CBAD1D82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39B49FB-D91C-7210-7DB0-1A0232C8BA24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9AEC64-AA97-1D2B-CB15-54B920F215C4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DE40EE5-2A09-FA35-21AC-8EED0A8CAA9F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4318482-3477-238D-2157-33714C320B70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0A340D-49AF-3599-9B27-3E228B844927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1B8A1BD-CB99-BC92-C351-94CB45242E8F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A030407-F922-F80C-30E2-E8EB2E5192AA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AD35D0B-2172-2B6F-423F-424421F114BC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5B9A7C4-FDE3-A248-45D7-D1880C8A862D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A3C902-1113-D529-4E26-629CB758B8B0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2777996-BD9D-725B-A82F-F11089CD8941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FF124C-4472-0347-576B-868991C78A4F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EB31B6D-EF43-0FB2-AB19-663BFE593615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7ECD90-0802-56A1-70FD-011AF3E9C7A7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F136EF-D535-F758-8336-FB5B32389A36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F76C3EA-FF3C-D1CA-E251-476133F24A10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ADE3D8-B1EA-F2E9-D71A-6880A1EBBB94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8F3A885-FEF8-122A-AE3E-D69753AD7968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160B4D6-D3D9-7CFF-79CC-3C452A9183B7}"/>
              </a:ext>
            </a:extLst>
          </p:cNvPr>
          <p:cNvSpPr/>
          <p:nvPr/>
        </p:nvSpPr>
        <p:spPr>
          <a:xfrm>
            <a:off x="12423084" y="5866994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9EAA6F6-E292-2465-04F4-977D090ABCD7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5C7957-47D7-8916-3533-A52F746F5FC8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8CD47E-F42E-73F1-0C49-95A077E5A8A7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9C2987-0183-B267-303B-74583682EF8F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D94A21-6873-030E-9374-D7B950D94504}"/>
              </a:ext>
            </a:extLst>
          </p:cNvPr>
          <p:cNvSpPr/>
          <p:nvPr/>
        </p:nvSpPr>
        <p:spPr>
          <a:xfrm>
            <a:off x="-13477" y="555402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106012-00E2-4651-7C09-0580591DE12E}"/>
              </a:ext>
            </a:extLst>
          </p:cNvPr>
          <p:cNvSpPr/>
          <p:nvPr/>
        </p:nvSpPr>
        <p:spPr>
          <a:xfrm>
            <a:off x="5563" y="5428948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F2A6E2-B3E8-F269-940D-7FE81A7483D1}"/>
              </a:ext>
            </a:extLst>
          </p:cNvPr>
          <p:cNvSpPr/>
          <p:nvPr/>
        </p:nvSpPr>
        <p:spPr>
          <a:xfrm>
            <a:off x="-16029" y="5136425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394D17F-CC34-6DC3-A516-52482B0CDA30}"/>
              </a:ext>
            </a:extLst>
          </p:cNvPr>
          <p:cNvSpPr/>
          <p:nvPr/>
        </p:nvSpPr>
        <p:spPr>
          <a:xfrm>
            <a:off x="-9918" y="4951071"/>
            <a:ext cx="7682770" cy="864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C535F82-0527-04C5-A37F-6FBE74F62C3B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80837CE-4448-DB9F-AD2E-C27243BFDBAB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9237BA7-1B82-C4B8-38D7-B72176AF7F9F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F50E35-DCFC-D87F-0442-1A809FB77D7D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A99810D-7BC4-965C-0344-CA330D08C271}"/>
              </a:ext>
            </a:extLst>
          </p:cNvPr>
          <p:cNvSpPr/>
          <p:nvPr/>
        </p:nvSpPr>
        <p:spPr>
          <a:xfrm>
            <a:off x="8543002" y="4944017"/>
            <a:ext cx="869462" cy="8831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1A0C7A4-1F76-C2CC-803E-B8D4274C59A3}"/>
              </a:ext>
            </a:extLst>
          </p:cNvPr>
          <p:cNvSpPr/>
          <p:nvPr/>
        </p:nvSpPr>
        <p:spPr>
          <a:xfrm>
            <a:off x="10440751" y="4936389"/>
            <a:ext cx="1863126" cy="10778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C71BC0A-912B-7D8E-0D3A-79C75353C431}"/>
              </a:ext>
            </a:extLst>
          </p:cNvPr>
          <p:cNvSpPr/>
          <p:nvPr/>
        </p:nvSpPr>
        <p:spPr>
          <a:xfrm>
            <a:off x="13638073" y="4945668"/>
            <a:ext cx="995315" cy="864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610A2B-A9D2-3CB1-B221-BF05F018BA81}"/>
              </a:ext>
            </a:extLst>
          </p:cNvPr>
          <p:cNvSpPr/>
          <p:nvPr/>
        </p:nvSpPr>
        <p:spPr>
          <a:xfrm>
            <a:off x="-12132" y="502194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144D20-2F9D-4B6F-8762-B2323BE7F6C6}"/>
              </a:ext>
            </a:extLst>
          </p:cNvPr>
          <p:cNvSpPr txBox="1"/>
          <p:nvPr/>
        </p:nvSpPr>
        <p:spPr>
          <a:xfrm>
            <a:off x="235309" y="797972"/>
            <a:ext cx="65737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*1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-PR Coating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 Develop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ko-KR" altLang="en-US" sz="192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982B12E-C355-1767-97D1-78CDBF523B1F}"/>
              </a:ext>
            </a:extLst>
          </p:cNvPr>
          <p:cNvSpPr txBox="1"/>
          <p:nvPr/>
        </p:nvSpPr>
        <p:spPr>
          <a:xfrm>
            <a:off x="8674221" y="1573194"/>
            <a:ext cx="633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5um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519DEDA-6967-01F8-825E-59CDA291C3A2}"/>
              </a:ext>
            </a:extLst>
          </p:cNvPr>
          <p:cNvSpPr txBox="1"/>
          <p:nvPr/>
        </p:nvSpPr>
        <p:spPr>
          <a:xfrm>
            <a:off x="9106262" y="1904648"/>
            <a:ext cx="580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5um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9B0A4A1-2BD7-5CE0-16F4-862DD70A9E6D}"/>
              </a:ext>
            </a:extLst>
          </p:cNvPr>
          <p:cNvCxnSpPr>
            <a:cxnSpLocks/>
          </p:cNvCxnSpPr>
          <p:nvPr/>
        </p:nvCxnSpPr>
        <p:spPr>
          <a:xfrm>
            <a:off x="5458730" y="6019012"/>
            <a:ext cx="345808" cy="300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9CC6021-70C3-DDF2-3FB8-BEC26F6F5815}"/>
              </a:ext>
            </a:extLst>
          </p:cNvPr>
          <p:cNvSpPr txBox="1"/>
          <p:nvPr/>
        </p:nvSpPr>
        <p:spPr>
          <a:xfrm>
            <a:off x="5392911" y="5688851"/>
            <a:ext cx="514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5um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25A4EE9-79B5-4EDA-8F8C-B3BFEC5A0663}"/>
              </a:ext>
            </a:extLst>
          </p:cNvPr>
          <p:cNvCxnSpPr>
            <a:cxnSpLocks/>
          </p:cNvCxnSpPr>
          <p:nvPr/>
        </p:nvCxnSpPr>
        <p:spPr>
          <a:xfrm>
            <a:off x="5450531" y="6071882"/>
            <a:ext cx="0" cy="3112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8787CB0-B7DA-2668-3DDB-F82DFE336752}"/>
              </a:ext>
            </a:extLst>
          </p:cNvPr>
          <p:cNvSpPr txBox="1"/>
          <p:nvPr/>
        </p:nvSpPr>
        <p:spPr>
          <a:xfrm>
            <a:off x="4926739" y="6024074"/>
            <a:ext cx="614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5um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CBAAE19-BEAF-1504-5A2F-12D428EB5C09}"/>
              </a:ext>
            </a:extLst>
          </p:cNvPr>
          <p:cNvCxnSpPr/>
          <p:nvPr/>
        </p:nvCxnSpPr>
        <p:spPr>
          <a:xfrm>
            <a:off x="5631634" y="6228182"/>
            <a:ext cx="1521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263A4AA-F089-5B78-0C3C-A968C59F1823}"/>
              </a:ext>
            </a:extLst>
          </p:cNvPr>
          <p:cNvCxnSpPr>
            <a:cxnSpLocks/>
          </p:cNvCxnSpPr>
          <p:nvPr/>
        </p:nvCxnSpPr>
        <p:spPr>
          <a:xfrm flipH="1">
            <a:off x="5857996" y="6217122"/>
            <a:ext cx="1501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CF6DEE36-B3E2-FECF-4F85-B27C1E704CD4}"/>
              </a:ext>
            </a:extLst>
          </p:cNvPr>
          <p:cNvSpPr txBox="1"/>
          <p:nvPr/>
        </p:nvSpPr>
        <p:spPr>
          <a:xfrm>
            <a:off x="5544812" y="6187774"/>
            <a:ext cx="572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3um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2503DBF-3AE3-4317-4018-2E4B631F9B58}"/>
              </a:ext>
            </a:extLst>
          </p:cNvPr>
          <p:cNvSpPr txBox="1"/>
          <p:nvPr/>
        </p:nvSpPr>
        <p:spPr>
          <a:xfrm>
            <a:off x="6084481" y="6129686"/>
            <a:ext cx="536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7um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6D27D9F7-323C-938F-2975-36C280FA9CCC}"/>
              </a:ext>
            </a:extLst>
          </p:cNvPr>
          <p:cNvCxnSpPr>
            <a:cxnSpLocks/>
          </p:cNvCxnSpPr>
          <p:nvPr/>
        </p:nvCxnSpPr>
        <p:spPr>
          <a:xfrm>
            <a:off x="5957693" y="6130925"/>
            <a:ext cx="1521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04A7B39-AA5A-CC2F-083A-8372CFA44818}"/>
              </a:ext>
            </a:extLst>
          </p:cNvPr>
          <p:cNvCxnSpPr>
            <a:cxnSpLocks/>
          </p:cNvCxnSpPr>
          <p:nvPr/>
        </p:nvCxnSpPr>
        <p:spPr>
          <a:xfrm flipH="1">
            <a:off x="6514289" y="6162574"/>
            <a:ext cx="1501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54C97CD-1E02-1ACF-FE16-907893BE36A8}"/>
              </a:ext>
            </a:extLst>
          </p:cNvPr>
          <p:cNvCxnSpPr>
            <a:cxnSpLocks/>
          </p:cNvCxnSpPr>
          <p:nvPr/>
        </p:nvCxnSpPr>
        <p:spPr>
          <a:xfrm flipV="1">
            <a:off x="6685618" y="6237678"/>
            <a:ext cx="918654" cy="463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6D0E49B-C4C3-4702-93D4-490B031DD8AB}"/>
              </a:ext>
            </a:extLst>
          </p:cNvPr>
          <p:cNvSpPr txBox="1"/>
          <p:nvPr/>
        </p:nvSpPr>
        <p:spPr>
          <a:xfrm>
            <a:off x="6845177" y="5963389"/>
            <a:ext cx="614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12um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A15529C-E71C-DAB9-8FBD-340F8E4C4BA9}"/>
              </a:ext>
            </a:extLst>
          </p:cNvPr>
          <p:cNvSpPr txBox="1"/>
          <p:nvPr/>
        </p:nvSpPr>
        <p:spPr>
          <a:xfrm>
            <a:off x="7677197" y="6042130"/>
            <a:ext cx="493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7um</a:t>
            </a: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0B010E24-A8CF-4A95-4159-22D8E7639312}"/>
              </a:ext>
            </a:extLst>
          </p:cNvPr>
          <p:cNvCxnSpPr>
            <a:cxnSpLocks/>
          </p:cNvCxnSpPr>
          <p:nvPr/>
        </p:nvCxnSpPr>
        <p:spPr>
          <a:xfrm>
            <a:off x="7625712" y="6175003"/>
            <a:ext cx="1548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D0C9DBE-F323-619A-53A6-B3207D6066B4}"/>
              </a:ext>
            </a:extLst>
          </p:cNvPr>
          <p:cNvCxnSpPr>
            <a:cxnSpLocks/>
          </p:cNvCxnSpPr>
          <p:nvPr/>
        </p:nvCxnSpPr>
        <p:spPr>
          <a:xfrm flipH="1" flipV="1">
            <a:off x="8120653" y="6204628"/>
            <a:ext cx="197035" cy="15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9" name="그림 148">
            <a:extLst>
              <a:ext uri="{FF2B5EF4-FFF2-40B4-BE49-F238E27FC236}">
                <a16:creationId xmlns:a16="http://schemas.microsoft.com/office/drawing/2014/main" id="{4A91BCBD-996C-89FF-9E57-6D75B997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21" y="319103"/>
            <a:ext cx="5203620" cy="4030689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8542FD-C535-C57F-60BC-CF342329991A}"/>
              </a:ext>
            </a:extLst>
          </p:cNvPr>
          <p:cNvSpPr/>
          <p:nvPr/>
        </p:nvSpPr>
        <p:spPr>
          <a:xfrm>
            <a:off x="9687604" y="5953419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F78B226-4C7E-34E6-153E-718D8182697B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C54587-17CC-5403-2180-CE701AA457E4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181759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B980-A407-DD0E-F371-5B74C52D0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1F76F1B-4118-77AF-843D-1CC262B54B16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1E2946-9170-2661-6586-4E6D5DCF8C9A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C17467D-89FC-E7FE-9EF0-81E2D3BCDCAF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1580719-8544-A061-3BF6-DCA9D40B6772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EF36375-ACA5-C6B0-CB6B-4C8F3A5EA726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232E6A-E33B-9B24-C8B4-1A369BDF0D07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1D7C89-23D8-5A20-B0BE-3436CFC79365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AA3E7F-8709-F97A-FD69-94886B759896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6D39D54-89D4-75FC-E323-0BBCAAA760EA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9165F2-F496-E994-CE6A-E88F768B4FCF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C8E3B2-99FC-3BDD-BE4E-3283FCA65014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AA3017-74AA-625C-81F7-B5CFE99EEAB1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ECC719-CD83-98B5-44AD-1C9F2B5C490C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99FBB1E-C431-0E23-10EF-D32FCCFF7F22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96D9D8-B16D-C241-B08C-22CA36439C09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2454A9C-03F2-6B90-40CB-EF6D55C25099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AC599-5B95-E8C2-F321-5FD183BB1A41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E046E9-2D7F-CB38-BDCA-FACE5F203093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EDBBA8B9-9D69-6D5B-8A45-D09261173666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60F1E3-0BE8-CDC8-5953-672B4386DECC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F6F95-9BBC-5E84-635D-DA3564D2A161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624F08E1-FBD2-F3EE-741C-DC3A51ECAEFE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AE223716-A11C-B6C8-4DCD-33F7A75E4745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0C2BDF-D1A9-A0C1-BBE4-7CCE409262D2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ECF574D-954B-E263-FBAF-BF7CBE2B0D7F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20E645-39AE-1A54-CA22-33E86B2AED3B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5DF5A9E-95A1-8B2E-B6F6-8FE54B9E2162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77A04C5-0324-48F1-F82C-263142300843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967F05-90D8-E7B3-AF16-77793E64108A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B9759E-8D74-151C-CBA8-6BC1CDB2B0A4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EC54B8F-4D12-6AEB-E93D-B6FF447FFB37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8EAD4F-F073-3ECD-56A0-CC012D06C308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FE4A70-DE00-8230-C1B5-E92B2F8F7949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E2852B-B1F8-0F9C-88C3-E912ED0782BF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8ECEE4D5-8D09-3D8D-1C05-E314242AB639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BBB8F4C7-BD91-8595-597A-189BBFFCD214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03732469-5CC2-5FEB-559A-0660A123CA7F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1E7982-B871-2430-70B1-A71FC3B5B121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6AEC377-659F-80EE-CB59-A1171140FA49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A935958-28EE-C3ED-9BE4-682E52D63393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6A6E6FC-C712-D2C0-9EF9-DAB542E596AB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BB7B4D0-7979-82A0-CA2E-024C64C0469D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92EDFB-22D6-ABD2-97DD-AC1F95152325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5CE9D-B0B2-C8A7-4CAE-97A90C0470AE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53BFBE-34E7-9EBB-29A1-1FAEBFC0FF37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912AB1-AB4D-8E60-93D6-DDA75E55F24A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1DC1F1-273D-CD55-F3A0-BB9D7FE3D8CC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8F9280-44CA-E232-FE2B-189CB7FCAFFC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5E7CFA-6D5A-4DC0-0E7B-FDE2097E438E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4B56FC9-011C-2A95-9108-636E10429C66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353C0E0-F26D-2FFD-1C62-9487976A8EAF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6FFFF9F-2629-C386-322D-907029676833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AAF571-EB27-95F0-FB5D-ECB924BC38E6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BC79D82-F992-439F-CA40-A6A90E842F17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6BD8F9-4F2C-1ACB-D07D-71C31C1BD92E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F70E4CD-876F-C08C-1873-10972E29E3B3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6C5572-622B-27F5-857B-0690BC88BC96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F361309-3A67-7F47-18EF-8DAF56FF07E8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35CBC78-065B-A74A-10B2-ED7BC5D69348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28EBC54-4564-CE6C-2710-CE242EB8E474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05C15C-ABB1-108B-7A16-CDAA0C1DA308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6BE7330-1009-E0B2-44D0-D880D309B99F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B1FCE2-3CBF-C9FF-2FBB-C2791FDF9031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4D6A1B-FDA3-CA15-300A-D1C0CA511CBE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BA5817-9A2A-AE3B-0094-9CFD06771E90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DC75B89-0BD9-88B2-DD76-CE10BC70B049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F823643-0363-0005-0B19-38FD69650E3A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2638DE-97E6-F8E2-EC52-208C25E42D8C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E49B55B-8F98-82F3-9CDD-B2B95DDAC9E4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C25A3DA-4716-3F92-DAC6-CC8883004FF5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373785-0122-5547-FC05-94FE7E9A8F19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60DB8C5-C87C-6A52-FBC9-3363670F76EB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3B481B-DB73-491E-F034-4225AECE6CAA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67215C-3E4D-9C65-4224-100C41AF368C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9981-A5AF-D4A5-72E6-F28779801902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08B99CB-F28B-8E00-A6EF-37FEE5444DC5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E3B6191-BEC7-488B-ED45-4DE687B4A931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E419012-6960-CDD8-4D74-D8AD897BA64C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379EC4-150B-9C3E-F3D4-46B6FBFE451C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B4F614-97E6-38CA-278C-6FA6F95048AC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47A008-BAC2-BAD7-8A7B-2F6AC2CAE76F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CF71714-6DBE-AEBA-CB84-BBD726D37F45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217688B-C952-F0DE-6B42-4CB5D0CD9105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BEF6BC-F5F9-1686-8B4A-6C78B696E7A0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7E74DE-DA82-FD49-F80F-490E058ABD1D}"/>
              </a:ext>
            </a:extLst>
          </p:cNvPr>
          <p:cNvSpPr/>
          <p:nvPr/>
        </p:nvSpPr>
        <p:spPr>
          <a:xfrm>
            <a:off x="-9918" y="4915902"/>
            <a:ext cx="7682770" cy="864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33463C-8FE2-5F39-378F-BD5CEF72FEF9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4D6ABA7-E6B6-9251-63D8-8DAD3C43054E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6EEA6B-BB3D-CF95-8837-52D4BCCCDD4F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4B87EC5-0E32-EFC9-7BB5-5622F1A131CF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A94C565-F0F9-8F8C-5A8B-01B985850D6F}"/>
              </a:ext>
            </a:extLst>
          </p:cNvPr>
          <p:cNvSpPr/>
          <p:nvPr/>
        </p:nvSpPr>
        <p:spPr>
          <a:xfrm>
            <a:off x="8543002" y="4908848"/>
            <a:ext cx="869462" cy="8831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53C08E2-6EE1-2D39-29B0-662A6896D6BE}"/>
              </a:ext>
            </a:extLst>
          </p:cNvPr>
          <p:cNvSpPr/>
          <p:nvPr/>
        </p:nvSpPr>
        <p:spPr>
          <a:xfrm>
            <a:off x="10440751" y="4901220"/>
            <a:ext cx="1863126" cy="10778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0AC323A-ECA6-CF16-63A6-5D5DF3E8EFE3}"/>
              </a:ext>
            </a:extLst>
          </p:cNvPr>
          <p:cNvSpPr/>
          <p:nvPr/>
        </p:nvSpPr>
        <p:spPr>
          <a:xfrm>
            <a:off x="13638073" y="4910499"/>
            <a:ext cx="995315" cy="864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E8FC1E-23F7-FEDC-92C2-32606E6D7AC4}"/>
              </a:ext>
            </a:extLst>
          </p:cNvPr>
          <p:cNvSpPr/>
          <p:nvPr/>
        </p:nvSpPr>
        <p:spPr>
          <a:xfrm>
            <a:off x="-12132" y="49867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FA98F7B-D25F-42E8-5542-D0A8251FCE77}"/>
              </a:ext>
            </a:extLst>
          </p:cNvPr>
          <p:cNvSpPr/>
          <p:nvPr/>
        </p:nvSpPr>
        <p:spPr>
          <a:xfrm>
            <a:off x="7658794" y="4881724"/>
            <a:ext cx="884208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358CFAB-0B06-3C39-B9CB-DB45C4A19849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B24F6A7-3FA4-C188-028E-B116683E69F8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CA2BFF3-2082-4BF5-5D7F-6D7C14369BC9}"/>
              </a:ext>
            </a:extLst>
          </p:cNvPr>
          <p:cNvSpPr txBox="1"/>
          <p:nvPr/>
        </p:nvSpPr>
        <p:spPr>
          <a:xfrm>
            <a:off x="235309" y="797972"/>
            <a:ext cx="65737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*1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layer, 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22598E-B151-0E23-135D-73E74B44534E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8A7254-C159-3B07-4C82-99A811EFAE1C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5473919-4A31-6825-9BA3-0F88EEF38BFB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A5228BB-6932-C8B1-0164-3269197C24E7}"/>
              </a:ext>
            </a:extLst>
          </p:cNvPr>
          <p:cNvSpPr/>
          <p:nvPr/>
        </p:nvSpPr>
        <p:spPr>
          <a:xfrm>
            <a:off x="9687604" y="5953419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736552F-C91C-3674-B84F-8DEA686E170A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2AF1057-C728-D2FA-F7D3-6C264EF789F9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586034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C7FC5-27C7-75FF-3F92-8F7C9777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9A66672-4055-9453-7B2C-8F7F0B474E0D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D38C1A-D06F-1A62-4220-10D16EA63A0C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11DCDF2-5FBF-A40C-CC20-57DE375F671D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5038F4F-CC8C-8BF0-F4A8-E60484D9D84F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030633C-28DF-272C-DD8A-0453D95D0717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7392038-7954-9545-E2CB-F7F8E63749F8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97CE546-C688-3976-D0CF-FBEB28A986D3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5C7FC3E-48D0-8C46-A06D-8FDB0B572BDE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4333AF0-105F-6F8B-4040-F36B60EAA68C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8C2446-354F-1719-2ACC-A056EADF453F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1EED2-C2EF-D5E1-50D4-5BAED525249C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886E248-C79D-384A-BD8E-9499616BAA00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D0136EE-02CF-08EE-DC5F-0EBF2172780D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510F991-25E2-0B6C-9B95-EB3449413881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08F731-6303-85EC-CF93-BB00AAA08D6C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6D99C98-04A2-0CA8-BD73-F9D587C2AC9D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FD10-A0F3-4C2A-0FD0-E2099BC61F0E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A34875-A9FF-ABE6-AD28-76F0360F5AE8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042C6D39-6381-585B-EB08-6CC06174BA2E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B6BEAA-3F5C-C456-ABCD-45C9F6DE373C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583AD1-F29A-B003-34FE-AC9C69313A39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FF5B541C-52C4-8C3F-44A6-4556271C63CE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69F1405D-4522-BEBE-853E-218D67B1107F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B577FC-F6D1-0BE8-876D-6F380633D399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AF700A6-D469-BDAA-2D9A-7BB4E17E38BF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9CA246-8A30-09D8-31E4-003F543F91CD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90EC79-2E7C-972E-D16D-D48FCC5869EB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9B97CF-1C47-BAAC-0AD0-9A4F2F22E489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20FFE41-4580-FDE2-6CB0-3AE9AA15A7E4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B75F10-3F37-CBBA-AEBC-C0BA13338399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BDC788D-F731-5D01-1EC1-BBC81316FF78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B2733A6-74C0-7613-2BE6-15547D56BA83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96EF0-7796-B70F-68E9-624C42650FD4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3F61D0-7F0C-196A-2697-5D9428374BF4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19EEB2F9-AD02-3B35-CF4C-BE6551F68020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773208BA-D2D5-0E49-126B-3C37E2148023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DF969D7C-4E35-2E77-92B0-550A2AA82DE5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8EE642B-7C77-04F8-3917-E58A76C5BB5D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2DA3EF9-CB61-E945-8293-81929BD07413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09695D5-8E3A-D007-9BF2-F5E50F1E5AE3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CDB343D-B39F-5AE7-6C88-A306F8F61FAC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98E90FB-D338-EC89-5A2A-400F7DBECB82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35955E-9858-669A-75A8-89F216207A28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12E23F-4ED4-59A1-1C9D-BECD27A04432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3B301F-937D-5060-EFAA-5920A1F7D34E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FADC05-9456-B919-F241-DE31F986C49A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E32AB-1BD1-FEF1-9D46-1A6D995CF4E5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92CA32-2ED6-2C84-0187-E4A2CCB112FC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1A122-EC3A-5D9C-1FEE-8D74CE461B9A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847949-8848-81B7-259F-B91522B3FA1F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E7A9E4-AFB2-5435-DDFF-DBB2CAA47E01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1AB2036-999B-CA72-2229-4CE5E0416F9E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67D6AA-4C1F-59A0-E4DA-16425C64567A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AEFFAF9-F9E0-4549-01F0-B9AA1169453F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E896CD-EFBB-4787-394D-0DA2E060C2F0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9CEFFD9-B6FD-E99D-CF6E-9BBE46D61E7D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BADA93A-3E6A-7C80-3069-49BFDE7DDF86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179E5DA-F80F-A6D8-6758-6C3765BB3EC4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DC0F5-8F5B-3574-AB62-B8D7A986BF4B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1FE481D-0582-82F4-AF44-8F7B847157CD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0DB845-0C4A-6999-7D07-936ECFCC25B6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CB0A101-D323-B317-F26A-FBEAA964BB5C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3C59C9-9DED-925F-AEB7-D8933657988C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4B67E53-09A7-9F25-0D17-7E1DD43DD2DA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5EFE3C6-F3A3-D6F4-AC11-34422E5FCBDD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04F912-2A2B-DDC5-0AA0-FE259337B9B4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3C876A-6E07-0E50-CF2F-911BC24F6F2B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203111F-6487-9A73-63DA-595439BEA009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9C0750-E919-6A13-3F90-E0A03C543B09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A126B4B-4225-1A80-5EF4-5574A9342378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BA635E-51C3-6FBA-2FEF-52FF4D5A1423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1CCBA87-7D09-29D0-322D-9D4CB8E2231C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09E29DA-F616-001E-CE2F-B1F77F0CA22C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F4457F-501E-B9F3-13B0-6858DA58FC74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52A802-1655-D484-CD85-0A863021D2F0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3EAA48E-40BD-21DA-8E14-427285371C0F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48DE16-91C2-C246-C836-4F1295B3BA56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4A30717-EDB2-9D20-F651-A74C18CFE275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7F0EEA8-5EB8-13E3-D8AE-CB55F737E8F4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6696CE-B90E-B06A-FC84-FE1C0487BD1A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54B6E5E-1F12-BE78-ABA5-87C046EB57D2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F7090AD-5A92-32A2-4AF4-E27597DABEDE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1F9588-A1E6-52A5-D3A0-0F7635D307A4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CBABD22-68B1-1BB5-7F91-4F7C515D506C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2A19E1A-E429-D0E6-92CD-F9F3CDCAA3FA}"/>
              </a:ext>
            </a:extLst>
          </p:cNvPr>
          <p:cNvSpPr/>
          <p:nvPr/>
        </p:nvSpPr>
        <p:spPr>
          <a:xfrm>
            <a:off x="5027613" y="4912759"/>
            <a:ext cx="2630920" cy="94716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95891-BBAC-8FA2-BC4B-AFD0D76DAE59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98A51A8-E16A-5C7F-5BA3-8215993721DF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C00F488-0B6B-C6C1-539D-A906D37DA668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45E8F62-7B08-BC1A-38C4-C5B8E12A718D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5C41894-8B8C-B9C1-6F6A-5CB6705E9FFF}"/>
              </a:ext>
            </a:extLst>
          </p:cNvPr>
          <p:cNvSpPr/>
          <p:nvPr/>
        </p:nvSpPr>
        <p:spPr>
          <a:xfrm>
            <a:off x="8543002" y="4905706"/>
            <a:ext cx="869462" cy="88313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25BBFC6-8E0D-C098-4F2C-83B4524FA7F6}"/>
              </a:ext>
            </a:extLst>
          </p:cNvPr>
          <p:cNvSpPr/>
          <p:nvPr/>
        </p:nvSpPr>
        <p:spPr>
          <a:xfrm>
            <a:off x="10440751" y="4898077"/>
            <a:ext cx="1863126" cy="10778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EF801BD-3798-58AB-4A66-E802ECD29528}"/>
              </a:ext>
            </a:extLst>
          </p:cNvPr>
          <p:cNvSpPr/>
          <p:nvPr/>
        </p:nvSpPr>
        <p:spPr>
          <a:xfrm>
            <a:off x="13638073" y="4898890"/>
            <a:ext cx="995315" cy="864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336B58-1F35-EC26-3BF2-7F47556655A4}"/>
              </a:ext>
            </a:extLst>
          </p:cNvPr>
          <p:cNvSpPr/>
          <p:nvPr/>
        </p:nvSpPr>
        <p:spPr>
          <a:xfrm>
            <a:off x="7658794" y="4881724"/>
            <a:ext cx="884208" cy="91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FC0791C-CE21-A29C-C796-828D594C9D50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91E31CB-38C3-5BAA-8F29-241F73FE4882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51DFF65-28AB-A817-207D-7470DA1B3BBE}"/>
              </a:ext>
            </a:extLst>
          </p:cNvPr>
          <p:cNvSpPr/>
          <p:nvPr/>
        </p:nvSpPr>
        <p:spPr>
          <a:xfrm>
            <a:off x="0" y="4852971"/>
            <a:ext cx="5026272" cy="66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774983-9291-566A-26D3-C700847B84B3}"/>
              </a:ext>
            </a:extLst>
          </p:cNvPr>
          <p:cNvSpPr/>
          <p:nvPr/>
        </p:nvSpPr>
        <p:spPr>
          <a:xfrm>
            <a:off x="9399379" y="4898065"/>
            <a:ext cx="1062625" cy="91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AD5C7E7-D394-7EDB-3212-3EDA90310309}"/>
              </a:ext>
            </a:extLst>
          </p:cNvPr>
          <p:cNvSpPr/>
          <p:nvPr/>
        </p:nvSpPr>
        <p:spPr>
          <a:xfrm>
            <a:off x="12313192" y="4890278"/>
            <a:ext cx="1341817" cy="91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36C42DA-8804-157F-68EA-168DE31B3BF1}"/>
              </a:ext>
            </a:extLst>
          </p:cNvPr>
          <p:cNvSpPr/>
          <p:nvPr/>
        </p:nvSpPr>
        <p:spPr>
          <a:xfrm>
            <a:off x="-334" y="49867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BB577-F7D7-555C-EF71-8A2FF66F2F80}"/>
              </a:ext>
            </a:extLst>
          </p:cNvPr>
          <p:cNvSpPr/>
          <p:nvPr/>
        </p:nvSpPr>
        <p:spPr>
          <a:xfrm>
            <a:off x="7662462" y="4974317"/>
            <a:ext cx="884208" cy="91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6719474-90FC-D825-6840-5F501C8A2765}"/>
              </a:ext>
            </a:extLst>
          </p:cNvPr>
          <p:cNvSpPr/>
          <p:nvPr/>
        </p:nvSpPr>
        <p:spPr>
          <a:xfrm>
            <a:off x="9408883" y="4974703"/>
            <a:ext cx="1062625" cy="91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8083062-E93B-439F-818D-EB447B21EECE}"/>
              </a:ext>
            </a:extLst>
          </p:cNvPr>
          <p:cNvSpPr/>
          <p:nvPr/>
        </p:nvSpPr>
        <p:spPr>
          <a:xfrm>
            <a:off x="12306620" y="4920667"/>
            <a:ext cx="1341817" cy="91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AB20FFB-607F-518A-AE30-81E8CC88F9A5}"/>
              </a:ext>
            </a:extLst>
          </p:cNvPr>
          <p:cNvSpPr/>
          <p:nvPr/>
        </p:nvSpPr>
        <p:spPr>
          <a:xfrm>
            <a:off x="-590" y="4870233"/>
            <a:ext cx="5026272" cy="66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B413EA1-C0B2-484A-A9AE-D710CC543D00}"/>
              </a:ext>
            </a:extLst>
          </p:cNvPr>
          <p:cNvSpPr txBox="1"/>
          <p:nvPr/>
        </p:nvSpPr>
        <p:spPr>
          <a:xfrm>
            <a:off x="235310" y="797972"/>
            <a:ext cx="6355676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*2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layer, 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E020458D-9856-B2BE-6312-C8624C48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871" y="145506"/>
            <a:ext cx="5486494" cy="434754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852945-15E7-EC44-9089-C8FC329EEF5A}"/>
              </a:ext>
            </a:extLst>
          </p:cNvPr>
          <p:cNvSpPr/>
          <p:nvPr/>
        </p:nvSpPr>
        <p:spPr>
          <a:xfrm>
            <a:off x="850687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25B8B7D-8AE2-FA02-2D68-CD895ADBE4FA}"/>
              </a:ext>
            </a:extLst>
          </p:cNvPr>
          <p:cNvSpPr/>
          <p:nvPr/>
        </p:nvSpPr>
        <p:spPr>
          <a:xfrm>
            <a:off x="679446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91722D-879C-8A19-D98B-EDE8E8F3F698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59497AF-16DF-65BF-58E2-0C99A62BBB16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7592F4B-8323-6FE5-9C01-2B5AC1360A4A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2AAA990-4EAC-852C-F064-B833B00DD46A}"/>
              </a:ext>
            </a:extLst>
          </p:cNvPr>
          <p:cNvSpPr/>
          <p:nvPr/>
        </p:nvSpPr>
        <p:spPr>
          <a:xfrm>
            <a:off x="9687604" y="5953419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F3BCD8D-3984-042A-A0EB-C125276F71D8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C02EE05-BE2F-5AFE-42FD-B600A26D9AD7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55116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1B307-C4A1-5A26-EB04-84CFA429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CDDD22-8D51-8693-4DEA-2C85702485C0}"/>
              </a:ext>
            </a:extLst>
          </p:cNvPr>
          <p:cNvSpPr txBox="1"/>
          <p:nvPr/>
        </p:nvSpPr>
        <p:spPr>
          <a:xfrm>
            <a:off x="1656748" y="597674"/>
            <a:ext cx="381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공정목표 설정</a:t>
            </a:r>
            <a:endParaRPr lang="en-US" altLang="ko-KR" sz="4000" dirty="0">
              <a:solidFill>
                <a:srgbClr val="7068F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217B0DFB-83E9-33A0-895F-069905CB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9" y="643007"/>
            <a:ext cx="617220" cy="6172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184BB6-E54C-14FF-CAC9-608A2C04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80" y="2971640"/>
            <a:ext cx="1264143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43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39454-73C6-BE78-DEAA-6A839610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5C0A9B2-D671-D1BE-F910-F1EBCAB05E58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115358-28EE-32C1-67E1-2381237FC231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F842CCD-7621-5676-0358-0D2991A1F8B3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1756501-DBEF-DA30-F557-00FAC701C7E1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245E029-0EB1-83D6-9E15-925877DB3FB5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23C3B6-B912-B8BC-5F33-9EF0956BAAC5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2ADD7A9-759D-56FA-45C2-21333C470C55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0B0A3F2-AFAC-0D90-DECB-9CE55777759F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267FBF-F2D2-58DE-3C12-E55CE438AABB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73CB36-6DCA-C175-CD09-CA45F1A49BB5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8EFF24-5E88-09DD-D602-E4094ED5D15E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D21A58-C39A-ACDD-E999-97C0CC256E51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91F971F-931E-AB16-70FD-9522057B8383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ED72671-17F6-2CB1-7C70-600F89BACACB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B7DFBBD-526A-D11A-6914-9EA3C16CFF31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D4141A-B7F2-282E-9F57-8E9873DE94D2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CAA152-66B8-DEB9-18A6-12B7575C324D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F7B466-EE9E-20A1-D895-6408DCDA9B1D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6442B360-95C7-F464-FE62-B483D847A7FC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C55AB3-DAC2-EDCF-241C-BCEE9333EFE0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D8A464-C8DE-7D41-0881-D54A3BCBF809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A3B9C2DD-A7E5-012C-F063-69116FD3F0CC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8E777764-602B-07CE-497F-966566E60E25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18C48A-2936-1717-42CD-507635EC0030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18A8723E-6975-7D79-5082-B6BE3667259E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5F5CAA-6C4D-1BDB-E51E-B4F59EB90A74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FA25BE-F28D-DDC5-221A-FBD94B00B2C5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449468F-AFA8-866F-7440-C73CA127A792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884006-7D61-1D6B-73F3-076B9B97E8AD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2514D6F-93D2-A146-1D76-3835B0D798D0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1B6CF0C-F584-AAA3-5851-9401373BFCB2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C3FB245-C64E-2778-5AED-963B38A434D6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67C48C-C045-E0FF-1C16-6A6CC642089F}"/>
              </a:ext>
            </a:extLst>
          </p:cNvPr>
          <p:cNvSpPr/>
          <p:nvPr/>
        </p:nvSpPr>
        <p:spPr>
          <a:xfrm>
            <a:off x="0" y="6868047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4AD44B9-74DD-0389-D6F2-90A0693F3CCF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72EEBFA4-F424-D16F-699A-B36D11FC3B87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FD9FBEF-899F-6CDD-2529-B5253D3F4C97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8850964C-EAF9-E6FB-624D-6D3DB35957F9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EFFED23-46DD-9451-4693-B40E555BA63F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BB72176-F9E2-1CB6-1FE6-FE4953270D4A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EFDB505-05B9-F6C2-3411-1B1E75ADA205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5617A55-0188-D287-E80A-B20105507BE3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34F3EF9-0B17-AFAF-ACE8-07CE9C3F0012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696FC4-D97D-7731-2480-88B17488033B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813692-652C-A8D6-4DE8-877B0B56BB8A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E458E9-4B19-5E1B-D3D3-9B3B2CEF4A86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1C39C0-C22F-1E19-57D6-EF7FE74931ED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1C9773-BBB7-F261-CC2E-280998B081D9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E8FAF5-D3D3-072D-0958-4E9F250404B7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684BD7-1999-3A4E-E95E-CAC1099A573E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48EBF0-FB22-FDA4-DEE6-65F3237DF356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E1D026-A966-2301-3E0D-AD57185DA677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2697C74-CC68-1E37-3C7D-D7FECFC90255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D5DE0-3307-9D07-4031-E061EBBE67A7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CB6DF2-0CDB-B225-72AD-CB26A0788B1F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E1B461C-F33B-965B-FD4A-D82CF4040277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99719C-F371-5CC4-B7F3-34B473BD8BBF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5562D3-4E0C-31C4-08AC-87AF6D408E77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E998B54-5986-473E-8EE8-35A9D913046F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A2AF820-35F8-DCEE-60E5-62D0F45F02E1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326B5B0-5DEE-DD4A-F1AC-19F67992702C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6BB5374-1C45-0EA4-07AB-06D1453E70EC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434B922-9D94-5A1C-84CC-C2BD9A3DF7E2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0C07A65-8272-029F-3A7F-9038736A7D8A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3BA3902-40F7-4169-2894-1B4BCFDCFBA0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EF4A0F7-A80B-C46F-7780-EEDBF3959E94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F4FAC61-045D-D921-29A1-5FDA5D45306E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A54A072-B95D-9AF8-1560-C6C873FD4B87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DE1912-57E5-6E16-E4F2-F7B99F7F8E33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02022F7-FBEA-780D-5C5F-FC3862CDF97F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2904351-7811-0888-8C9D-F9DD27DF9978}"/>
              </a:ext>
            </a:extLst>
          </p:cNvPr>
          <p:cNvSpPr/>
          <p:nvPr/>
        </p:nvSpPr>
        <p:spPr>
          <a:xfrm>
            <a:off x="4915419" y="5902414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CF324C-DEDC-DE81-E44A-A19601F017C3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00B5070-50BD-4379-F3C2-20371EB2E897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77DA589-C4A9-BF62-A0CA-AF14396D7F8A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98D6B2D-C16C-D31C-4ED1-D6D9D27296A7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385168-6291-0BB6-BB41-BF5C5D842632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33F475F-55DF-3773-62F8-9BFAC4EBCE01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1316FD-56F5-2341-A7F1-EA09BB9A9154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F544E86-BA13-797B-AB67-CFC0E57E2375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027AD05-6E86-4C5F-2DC3-E549AB0785ED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C7B976-86BD-2CD8-B481-14BD4E0D8545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8D7CF4-01E2-C889-99F3-F0B5C5AE6751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1A9D84-1B29-40B5-A1DC-581EA5F6DF49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9984D1-DE01-FECC-779A-EF79EC8471B8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0BE747E-7DEE-9C82-385E-FFAE54337717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B228CD-2DC7-3351-F044-9F11B098AB32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866D82-D3BE-06EB-0AD0-B80D8D73C49C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17E47D8-AB40-2802-B846-F40DA357A46E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4884FA6-BD80-2CC8-6B4A-F504F642E155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3431685-85ED-89CB-C1D0-6390D3BFB86B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3A0E94-CDC3-A663-551D-4035E75A5DBD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613FFB7-371B-31F2-5C39-69FA9E2F3D9F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8D5079E-CAE3-F994-501E-786B6021194D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C4D5A07-BC87-4363-4953-A3EEED47B223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D70278-DDD2-6F16-D60A-1178F3A5D679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D2312E8-A496-60C3-9D5B-C17AA8C29E65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5EABEA2-D8B8-B4CA-5993-699558C960F5}"/>
              </a:ext>
            </a:extLst>
          </p:cNvPr>
          <p:cNvSpPr/>
          <p:nvPr/>
        </p:nvSpPr>
        <p:spPr>
          <a:xfrm>
            <a:off x="7756318" y="4931665"/>
            <a:ext cx="664244" cy="90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890C023-CA28-70FC-AEA9-85A267B8D1E8}"/>
              </a:ext>
            </a:extLst>
          </p:cNvPr>
          <p:cNvSpPr/>
          <p:nvPr/>
        </p:nvSpPr>
        <p:spPr>
          <a:xfrm>
            <a:off x="9512279" y="4908724"/>
            <a:ext cx="840587" cy="90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074640A-4645-B8B4-CC95-24BB2DBB4EF7}"/>
              </a:ext>
            </a:extLst>
          </p:cNvPr>
          <p:cNvSpPr/>
          <p:nvPr/>
        </p:nvSpPr>
        <p:spPr>
          <a:xfrm>
            <a:off x="12437104" y="4936822"/>
            <a:ext cx="1113503" cy="90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EAD414F-DE64-5342-C369-DB1C86E8B08D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Strip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Barrier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943262-457C-DFE3-EFA5-567B082C0E72}"/>
              </a:ext>
            </a:extLst>
          </p:cNvPr>
          <p:cNvSpPr/>
          <p:nvPr/>
        </p:nvSpPr>
        <p:spPr>
          <a:xfrm>
            <a:off x="0" y="4874744"/>
            <a:ext cx="4915418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660A93-4384-DA57-F787-0DE6EE2E0C70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F76180-5D0A-31D5-6373-F21776544AE5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CD2D949-FDEC-D2E9-AE67-F6149358A7E3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FDB4053-07AD-C2F1-598E-D62E6CE12BB4}"/>
              </a:ext>
            </a:extLst>
          </p:cNvPr>
          <p:cNvSpPr/>
          <p:nvPr/>
        </p:nvSpPr>
        <p:spPr>
          <a:xfrm>
            <a:off x="9687604" y="5953419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44194D-A302-FB1D-63E0-9E307283F05C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C0502E4-D290-2CE6-0F01-A3905509E8B3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232276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58BE7-4E6C-DA62-7A8C-7741B81B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26E73E-32DB-B731-482F-329CA77BE45E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9D720-89B0-4D65-6758-61D1521BF441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164A1C8-5EB2-9645-2B6E-63969D0A9B8D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AEF7338-3359-8B13-FD3A-2CE337E10542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E150CAB-B80A-8B2D-859E-2C0E343816F1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9D11F8C-B8DE-FDF9-26D7-177C5FE6C6D3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4CC6F03-19D7-FC5A-317E-DB191D542CFA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FDED02B-0244-26DF-D762-A429334093E3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B27C1D3-A387-2ABA-9DBE-A3790B1E978B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89C89D-92D2-011D-1F71-EBBC71EB117B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046185-A190-55E9-0270-0E2219955B96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C104CE-16A2-1263-1EBB-56C4FA8C3D90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AE57653-5C29-54B4-F930-541262D618F0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F9E2921-EE2C-00B0-5C7C-A0249C9A353B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FA8F6A-FFE6-D95A-D958-E914E3F1EAD4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DEEDB32-EC77-DA70-702D-F54CDA39B3EF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AB9491-9AC5-3CF0-7594-2EBC88269B0D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695A2-B652-24BB-69A6-C48A9B367429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B9B6B84-2B7E-DC4C-6E31-867BA0C1FE48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409269-F087-F38D-F39A-C1469D15CB5C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67BC15-5CAD-9486-66A3-45293437901D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00609E4D-FE9A-8A68-30D6-8F7E59BB3A86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094111A-FD51-5C18-F095-1C14711641F0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EC1CAF-6359-9E63-115F-4FA112FE3C9C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12471FF3-8BE9-F2D3-F25A-88AC20112162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30926C-4001-AB3D-376B-E8C50B7F004F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0FE210F-F307-3140-6302-C87F7CC43761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B67156-6252-F959-7B75-4F23708F20DF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4E091D6-566F-9F80-136F-EE20A7265EC5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2A35631-E1D1-7C1B-6458-FAF82225D5D6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5CE58C-6C5F-D566-0B31-C258D8CB05B4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6B7C24-04F8-B33A-1F64-E4D81623882A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BC99E-0494-D40B-F7F6-811A9994E43D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4AAD77-846E-DA2A-B5B5-7D04A7C82E4A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17FC73A9-A5FD-7523-8AE1-411EA65892FB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E6B07EB9-E8D1-44D1-38C1-B3FA5FA8F9DD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768E08F5-F27A-3FAE-A913-DCD4B66C3ACA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05F7A6B-2471-8204-0837-E3FA2263258E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2F325D6-6493-CDF8-BDF7-6566C3EBBB10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7EF21E3-C716-E55D-5DA6-B0B3B6913C8B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9D17A7F-F502-1F5D-96E5-31AF4BD37E61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9B6DA25-6993-E055-A73A-FACCD9D71083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4E721-1E9B-B188-977A-25312670CCDE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081175-02A4-CD72-6D31-CCF50B78F35F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DF095F-E62D-0CF0-EF0D-3CB995A50F3B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12B831-6E84-45EB-D221-E54CBEEE9991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11E247-F5ED-21AA-5C47-B478547086FD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2A8981A-260F-5887-F46E-5921FAE81C1D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6940D6-9324-96DB-AC9A-400E81020EE8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68E96DA-2D91-8E13-6063-BEB69BBD7E6C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24B6BD5-E507-EC69-A506-D0351DA357F8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5FE7E0B-8218-DFF2-BD9B-C5C9E4E31EBD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5D6609-06F8-9C34-0F1D-6179A700D2C8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1E65D3F-7903-ED77-4018-7B0146C2F980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0BAC4BE-74DB-7A7E-F70B-798652962C90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4BE32E-FCA4-7D51-F3AC-C135BFFDF710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1110A0F-A186-0990-B9BD-1519897D9BF5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EC08CA-D6E9-C8AF-8E64-835105397B88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6AC6A8-35E2-2F5A-E0A3-8DB01272B11F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686280-EF0C-1903-6F3C-28E7E51C5FC4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467C426-B208-AD5C-81AC-C09D12A07249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5202516-B340-E76B-4602-D17645315899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53C427-EEB5-EC5B-E0B9-7D6CC71803C2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7CE1098-6616-1CEA-0E2A-F39553EE2FB8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BDAA958-2233-B1EA-76B6-90606E56BB13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7CBDFD-5CBD-E0E9-B508-33B1931590C2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0C0E12-BB8C-ACDC-E38D-F3FE06828814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B9B5E1B-859E-46D6-E55B-2BBA50D0588D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9362646-E0B7-2384-8DCE-2B49AE2DD7CF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8769E1-7B43-C34A-E04B-2F7C9FE30149}"/>
              </a:ext>
            </a:extLst>
          </p:cNvPr>
          <p:cNvSpPr/>
          <p:nvPr/>
        </p:nvSpPr>
        <p:spPr>
          <a:xfrm>
            <a:off x="4915419" y="5902414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6FCD86D-C3E6-76D0-AAB9-CC4D2E6600A2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CA514DC-E3F4-A7CF-F4A2-C520C5A33792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89D40A5-3A10-9F72-468D-ED289DD2E7E9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AAC3EC9-65ED-3895-5740-7CBDE1773B14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DF9D3B-4572-37F4-3E7A-1A3F2CEE572D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AA55A3-914F-87DA-6DF3-17E920DC72DB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CF16F9-F655-2468-106B-8FF37BC0EDD6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52C61BE-9862-8AC1-A14D-659024481EDF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29B6E0-4DC8-242A-C1DE-A51A672722BD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F87B59-9E6C-169B-0301-535AAFFD4AC4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81C53E-5B17-CF36-8DBB-0EE158DAAB38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C896F-FACF-BD5A-9197-0893ECF5663E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0AB020-D436-2967-2D64-2615BEBC799C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13497D1-C0DF-ED3B-9CAE-A147912FB1FA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27D53E-6E7A-06A3-6B28-1695F5402C88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511A3D-5A5C-7845-8DA2-8486FC01D1C2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2A86DD-B9CA-A081-14C7-B29BA89A4A6C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A799F1-C7A3-1326-F2C8-F85981EC424D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FD800D0-13AE-C962-D200-8FC4AD29EE0E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EA4890F-FA7E-3ABD-C8EC-60FF5F6C6823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F071985-3BE8-8E1B-E3BB-8BF7F891958E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3720AD7-44DE-ADE4-01CA-DB4791A98097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E593BC4-5E8E-A000-CE00-79E18C7EDBD2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ABF5954-0E18-AA68-352E-87013909A291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2F279FF-28DD-78E7-0AD8-573C2E5D9258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6682A46-361A-FA2F-272B-443166D8296D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778099E-BAE1-FBDD-4004-6F7400A9FE5B}"/>
              </a:ext>
            </a:extLst>
          </p:cNvPr>
          <p:cNvSpPr/>
          <p:nvPr/>
        </p:nvSpPr>
        <p:spPr>
          <a:xfrm>
            <a:off x="7756318" y="5014648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9D4BB31-9CA4-DA1E-D9CE-FBFD442D6AC0}"/>
              </a:ext>
            </a:extLst>
          </p:cNvPr>
          <p:cNvSpPr/>
          <p:nvPr/>
        </p:nvSpPr>
        <p:spPr>
          <a:xfrm>
            <a:off x="9512279" y="5015152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E9C43D3-BB37-9CBB-19CC-55BB702D4C44}"/>
              </a:ext>
            </a:extLst>
          </p:cNvPr>
          <p:cNvSpPr/>
          <p:nvPr/>
        </p:nvSpPr>
        <p:spPr>
          <a:xfrm>
            <a:off x="12423084" y="5018871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434002B-66B2-8CC5-1F39-8FB8A4E29572}"/>
              </a:ext>
            </a:extLst>
          </p:cNvPr>
          <p:cNvSpPr/>
          <p:nvPr/>
        </p:nvSpPr>
        <p:spPr>
          <a:xfrm>
            <a:off x="4863053" y="4852685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B9A9C39-8551-42F2-B807-3713DB4B22AD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 Sputtering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Seed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Cu Electroplating[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전해도금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42AF2A-0B4A-E25A-E0B7-70A2A0AEE25D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FE72F59-930F-4C43-CEEB-55727D59DB43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734415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073B8-BE4F-13C7-867C-26B49E12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259B28-9137-A1C2-B837-A7707975C28E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9FEA33-1132-AAEC-3BB8-1C85ED82E56B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9D066A4-4E2B-6620-87DB-7A388DA31A65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943DC02-2246-8904-522C-43A7643EDADB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84C75E6-CCEB-C6B7-BE0E-8CD5EA84687B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FE7881C-B2A3-D80D-BCEB-088BEF530D25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B6A12D2-6842-C235-FB71-5AC9C57FA7D0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FEC3154-74F3-DCBD-95D2-77A1AA38526F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B79CA05-91DC-F9F6-593A-CD2097014AC9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C18843-804F-D176-F653-CFDF9AE8AF9E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123EE4-1D88-4C46-EA77-0964E298119D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4021A6-1DFC-B743-5AF5-664D30B32BE3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21C72DB-5A88-ED7F-FBAB-F2A4624B01B9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3443D50-30D7-3F2C-6014-B138AA69B697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534FD51-A3E0-9A81-1873-B6500195B76C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E17DFF-B9FC-2B0A-10F5-657E511EE1FE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AB0572-AF4D-5D57-127B-F53444F84199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6B79C2-F2A8-EEBD-AF17-7BD465AAEAB4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25264998-7770-950A-1E2D-026A4468F022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36646F-47DD-6648-C3AC-7ADC820CA279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22AA1F-A754-8427-95CC-E0AD1E85961C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321B5548-0D83-751F-D6D0-6E3AAF909CBD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60D1AE5B-EB75-1362-7FE7-70AE6E6E0B35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277808-A3C4-E7F9-9F75-59D08C1E7F0F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911D52CF-0C6F-6B83-8C49-834DF38B05B3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5FDA3A-1C35-C346-42E4-4AE5F9F97254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2BCB2E-30D7-020B-AA28-BE1FCB83DF96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AA8687-FF71-4CAE-845E-E4C8EA61CE3D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2811F2-F619-ABD8-5B5E-DF9B2A954015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D0B0A4-FC13-8095-429E-AD2B96905B66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F0A244-3093-D1EA-4A20-49790A5972FD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506307-BF86-1C38-1CB1-4A9EBA56F7C1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60B86BE-7B21-10B4-2B73-FFF206D1DB0E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EE7DB3-FDAB-673A-7740-89EDB16122F0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1538C9D5-40DD-CC2D-9978-89182C4EB1E6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5E1EA421-1F46-2C3A-042D-E49538D30D8C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B4110E89-D33C-05E4-4974-2B86F932F23A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96C427-6E2C-D0F8-A158-5DACE0C3C1EB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132945F-81EB-E3A6-209F-06E75D35E266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0EF9252-AEB5-B101-A4CA-748DA6D1A162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5DB40F6-9B39-A6FB-93A7-E52EFD9ADF7E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8AB81F-DAB3-2022-9B1A-E99BB666EEE6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A8569A-2771-80CD-3B52-417C2ACB121B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2A1E3E-60F3-2B09-498C-D7FF89A58D4F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0ADC18-76D9-FD94-3FBA-F8A346890AA2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D42307-F4BA-873D-7FAB-185A21AFB4E4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6FB75C-7986-BDF6-F8AF-BE472F0112C6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AED410-DE7A-FA28-0108-4CBD24A228E1}"/>
              </a:ext>
            </a:extLst>
          </p:cNvPr>
          <p:cNvSpPr/>
          <p:nvPr/>
        </p:nvSpPr>
        <p:spPr>
          <a:xfrm>
            <a:off x="9826752" y="1024128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9221D6-4968-162D-43D7-E1C5CADA0C99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3EF56F9-1511-F96C-0328-6124CBF103D5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DC5852-617F-89D7-292D-3FDFA775CFD2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FCE7175-8FE2-0F29-DC6F-C24D4DF1CAF1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7B539D9-5BFC-C4BD-C905-88477D6B0E17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C8FB80-C1EB-B3A3-4776-D7122D7011DC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2DBB47-E28D-3BC7-FDFF-D9F1123462D5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4CABB9-2317-D154-A69E-23AE46C04EE1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451CC2-AB54-933F-E333-BD405C856B80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53187E-CDFF-11D5-C083-2AFFB3CFE6D8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51A7833-F77D-A375-E42B-27D97F83E19A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6A13DA0-56E5-FE88-67AA-DC0A91AAD195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B2D8146-A40F-DC0B-20AD-1FEFCAA4C718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00588CC-E5DC-79AC-6B58-783EE5F3256B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6C4530-1F50-2B19-3D07-C1D8F1CEE1E3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C9D7C0-6F67-883F-B71B-A1ED60051596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447EBF-8303-E98F-D383-95569EDC03E1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E02143-78CC-FE17-CEE1-61A23DB1C642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65DC2A2-B19C-A0EE-C08A-88E0686D0E0A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54091F-CC56-E9C8-4912-1B24F80BA0D1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9E931BB-303E-4299-7AE2-62791FC94480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B262B5E-6CED-6335-FC8C-3ED196E29EC4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0A82623-89F9-BEA0-6AED-F03C032B172D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77570-EC76-F34C-4BBE-44679456EED8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A69E32B-F672-1F57-F5A8-8C938EE4C29F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16C7B19-A39D-AE59-849D-1F612D6A6337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8F82C0-9343-17F1-8C14-6EF4C8C02C52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7FEB5A-06E9-FF6F-AB2B-7B55BF9D66C9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D6144CE-84A5-0EBA-C8CE-6F65533C4106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41828EE-AD82-491F-BA0C-4773231D9E7B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E1E34CF-F519-8286-BB8D-A922BAA5B8B3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5FD8E8-9035-0CD4-A405-C461C3592B48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D3BB58-DC1D-AAE0-1070-101FED4A7CF3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C954A7-5FF7-3707-653E-77BE839965E5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D4CA5A-2490-FA67-4527-F01761F6C2D2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6F7173A-DD1F-4750-3D54-189CCF67A78F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CB657EF-78A1-09CC-4783-B3DC2C73386B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D0E05-D8E9-3685-76FC-8D43F9C811E8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FABB79B-76F9-FCC6-FE2B-628BC40CB56D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D4EB6A-ABE1-02C3-AE05-04A79E811570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5158701-7335-5060-9725-94B9CAC9278D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691E31-284E-83DB-1C59-B6F96D66A734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2703636-68D7-DAFA-07F9-9A9E1DC05084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04B53BE-9BE7-0FB4-8CE1-0A69C170F022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F26C9B1-EEB3-6073-B96A-1721A81A037D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24AD72B-9041-467B-31C9-809440AB4B20}"/>
              </a:ext>
            </a:extLst>
          </p:cNvPr>
          <p:cNvSpPr/>
          <p:nvPr/>
        </p:nvSpPr>
        <p:spPr>
          <a:xfrm>
            <a:off x="0" y="4908370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BDF660A-A560-E4A0-60BA-4D80767FC7BE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621BCFF-D530-5093-2E09-F639A0C61E55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8DC24B0-076C-E1B6-8942-710D2BE66A72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00646AE-004C-D691-1C9A-164D3566417C}"/>
              </a:ext>
            </a:extLst>
          </p:cNvPr>
          <p:cNvSpPr/>
          <p:nvPr/>
        </p:nvSpPr>
        <p:spPr>
          <a:xfrm>
            <a:off x="7756318" y="5024376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CC7E624-B252-17F3-304C-1BF72FC909DB}"/>
              </a:ext>
            </a:extLst>
          </p:cNvPr>
          <p:cNvSpPr/>
          <p:nvPr/>
        </p:nvSpPr>
        <p:spPr>
          <a:xfrm>
            <a:off x="9512279" y="5024880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D84EBFF-4EC5-C2B8-D7FC-F926CC55F3BD}"/>
              </a:ext>
            </a:extLst>
          </p:cNvPr>
          <p:cNvSpPr/>
          <p:nvPr/>
        </p:nvSpPr>
        <p:spPr>
          <a:xfrm>
            <a:off x="12437104" y="4972912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9EF001-6E74-A0E4-A10A-2F503785351A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505A472-CC3C-AFB1-A930-C19952E945B4}"/>
              </a:ext>
            </a:extLst>
          </p:cNvPr>
          <p:cNvSpPr/>
          <p:nvPr/>
        </p:nvSpPr>
        <p:spPr>
          <a:xfrm>
            <a:off x="-11129" y="4508687"/>
            <a:ext cx="14652655" cy="618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47BD117-8874-5FEE-AD7E-7A17B2910C61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바로 위 까지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 평탄화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MIM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8111D4-9156-5734-0F01-788CEDB61475}"/>
              </a:ext>
            </a:extLst>
          </p:cNvPr>
          <p:cNvSpPr txBox="1"/>
          <p:nvPr/>
        </p:nvSpPr>
        <p:spPr>
          <a:xfrm>
            <a:off x="318351" y="2159957"/>
            <a:ext cx="605110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*Capacitor</a:t>
            </a:r>
          </a:p>
          <a:p>
            <a:r>
              <a:rPr lang="en-US" altLang="ko-KR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Cu</a:t>
            </a:r>
            <a:r>
              <a:rPr lang="ko-KR" altLang="en-US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사이에 절연기능을 하는 </a:t>
            </a:r>
            <a:r>
              <a:rPr lang="en-US" altLang="ko-KR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SiO2, Si3N4</a:t>
            </a:r>
            <a:r>
              <a:rPr lang="ko-KR" altLang="en-US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하는 배치하여</a:t>
            </a:r>
            <a:endParaRPr lang="en-US" altLang="ko-KR" sz="192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MIM</a:t>
            </a:r>
            <a:r>
              <a:rPr lang="ko-KR" altLang="en-US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구조의 </a:t>
            </a:r>
            <a:r>
              <a:rPr lang="en-US" altLang="ko-KR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lang="ko-KR" altLang="en-US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형성한다</a:t>
            </a:r>
            <a:r>
              <a:rPr lang="en-US" altLang="ko-KR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92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920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6EB9C1-3C27-E30D-1A7E-9F88296F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283" y="368901"/>
            <a:ext cx="5936306" cy="3661561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F7D195CF-3BCB-4B9A-5DF1-6737D1AA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83" y="306220"/>
            <a:ext cx="5902740" cy="3695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94B3A2-CC64-9F52-02AE-A218A9F2B404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057847-FDB7-038D-5D38-A9D404538CDF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0AD9619-995F-4C72-D0CB-045B7436D756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2F03E15-599B-92FE-2CD5-337F9F024A03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176308C-A903-0657-56DB-40F62C498E68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585085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4D4C0-E072-95A1-BD38-5FF4231D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4AAD24-9DBB-904B-1236-98D98C805187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4A72A0-1408-3A4F-8B2B-5A6E346B3F04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186DB72-58AE-CB8F-4F4C-E8D7DAAE020E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C153849-B176-09A4-D334-E836687F04B8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B332AE7-E86D-5AFF-43BC-386033F9C9A7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8D4DEF-2148-80C3-B732-641D91EFE9C1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815D0F-28B8-3A70-79F2-363AF7288A69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2308DC0-9EA0-A6E5-0863-ADC536D610C4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DAB78C-6670-45C0-EFE0-ACE300D10E37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6B56E0-CF71-C568-F0DC-14BBDC504FE3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65EA5C-6FF5-97CA-52CD-6AC7DC7E1AE0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B02F36-7166-EB3C-0459-065AAB25AB27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B090D53-1ECF-7450-7BE4-466223D7E938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DE5BB9E-E765-CE8C-7D5A-5E880FB9A77F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6B7AD82-455D-AC20-05D5-738BEFD8B56E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22E0610-E314-3D4F-7B88-ACBF9BBE1B91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B014F5-EE28-5677-58BB-14A778405361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C41323-BA4A-DC83-E22B-81433A1B307A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93D77FF-F7BC-CB85-27C3-96E1C6FBBBAF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6D9DB4-2F85-7A8B-0F6A-102B82BB9D65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29643D-8880-2B14-918E-062FE66723FB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92DA3E13-81F6-E7EB-8D22-6CD55DCFED7E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70A1578E-30FC-1D21-F170-50FC53045C7C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26430-6096-1F8E-D809-A88D1EA20516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FA52D24-A6BF-6B42-DEB6-46941F010CFE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A4B96B-0A77-7719-B634-883EF4FB88A9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F767E5-B856-9CC1-EE4A-A66133F4384F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2CEE976-2EEA-FC79-C903-9886438412F5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055C7D3-2F73-B004-FC7C-625C92476CAB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D730FF-D78E-C1F9-7183-F9F31A6EE175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099C7E1-FA10-B2FA-8EE0-D821FBD72C6B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9CE9E19-C972-D022-6C65-401AEE2D7C30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AEA4BF-7D1B-49DA-C5DD-FAC25DF595A8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14CAB8E-87FA-CD72-EFAE-17A3F7AE7A39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77FA6704-E278-CA60-C4F8-11C46AC480E0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5BF7E89A-7582-EA4A-C61E-FDE7CB95A637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0A6D6930-3046-6BCB-AAAE-D0E24E2D4F9B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7908A5-6FAF-54F8-B77F-990E00677185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553921D-B001-272D-3C3F-919410D0AAB5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1E5F0-56C3-F63F-EC03-FC970924EA9C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0C765E4-3672-8C4A-04D3-570BFEAEE447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02429AA-829A-2DCF-C9CC-283B25994B1C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B3C468-2840-1D23-3D7B-7112D3D83872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9952CB-CD53-5B67-54F4-0C349C2D9358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25BB4D-7036-5EEC-FD19-0A12DBDD08FC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163B55-A913-5052-DF16-401BD2F79C27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792AE6-5B1E-2907-D3FD-31D659E64A37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D6CBD5-FC97-5BCE-FDB5-B735BE7877EE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457371-5A0A-D323-E40B-7AD02AAF4604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65646A-29BA-E3A1-876A-88FF6B0022AC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FDDBA2-D37F-5AB7-D17C-646D70E37D0C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C10FFEF-EEA0-B32E-42FA-92D86E088F77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D42F3E-F6DC-79DC-3579-2DA0B0616ECF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8BB9CAA-C245-8C60-4C39-9C5E7A264E34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A582EB2-F5E8-1498-92B5-EF5F87E6748D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D82299-DBC0-7977-B87C-FD42D8ADB5EC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F52353-2943-AA6F-E8BD-7B8143620AD8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72AE399-2969-D121-ACC6-42A07D9B82AB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CE0FE4F-6A5B-4440-075E-1F2D9BB80743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35337BF-85D0-D708-FE82-6DE7287E5A1C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F702797-7E7F-61EB-91F9-71D4B3BA5F4A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1F57AE-59CE-EDD5-5000-920454FCDB48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2014BA-792F-DA4F-2A83-13A2C7864193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738813-8A77-0889-1CE1-739A192FBEF5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8A2BE7-9823-9238-0BDD-5BDED5CA637A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AC8019-3FC4-7EAF-B63E-3A94DB386AD3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4E2A443-3F1C-D032-F340-883625C9729C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0F87E1-C097-FB08-C6EF-7229329713FA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2FE1E41-D21F-A973-5E6B-92CEA9A29A02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1632DEB-39C5-386F-068D-6374F7AFB850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0CA78B2-73D9-A85C-1604-823352BE6503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FFE459B-BE5D-6F1B-DA35-6ADA73D43CD0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7955D3B-8C0D-86C2-42A3-3C6577F9CC26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D200586-C8DC-663B-2302-C232E5307A74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741E44A-8B42-D5E3-4C7D-E47833D70805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F9FA389-FC69-CEF5-FD98-1D40D9956482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886C65D-5CA4-9AD6-00D1-FCB638596904}"/>
              </a:ext>
            </a:extLst>
          </p:cNvPr>
          <p:cNvSpPr/>
          <p:nvPr/>
        </p:nvSpPr>
        <p:spPr>
          <a:xfrm>
            <a:off x="12423084" y="5831825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76F96B1-2378-0498-12C4-8BC988E8B258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0D91D7B-0CCF-C752-74AC-BC8761C62067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272AC-F306-042E-B2BA-A6FB9CE7E219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661AB2-59A0-F84E-FD7E-A893718279D6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2B4282-336E-FAB1-9BDA-27E5E20581B8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0500603-132B-46FA-CD15-483584BD7336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FECA05-28D2-E9E8-1E41-455A264B732B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5C1AC1-5797-6C13-3513-7C98B436ABC3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28FFE83-5AA6-0F42-0E48-E6317EA92B66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2112CCC-1C96-3871-1262-C598CB619699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DE0BEAA-5474-E6ED-7581-4545A218F501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AFBF8E8-E6CB-A07F-0BE3-7A844F1DC15E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677CED2-71EB-276C-9345-BF77A8D42B6C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E0C8EE4-8D6B-DAFF-3098-7A38E8772F04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117268F-77F2-EE04-317B-C92347F1EC8D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3583FB9-16F9-D971-635B-42094156F27D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990A04-D666-7E44-FFD9-9AC8C9A8506E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A0F3621-9337-D1CB-81C0-1C2FF108AE1E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987888-B1D7-3F8C-F739-537E3AC1B364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00B39CB-69BD-8423-2826-F0FCADDCCF87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B259DD8-2BDB-3B02-435D-470BCB7F6549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EDD8BFD-98B0-CB3E-F9C3-15BAF6A5CBA3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AFFE44B-E031-7444-2FF5-E22E195F1F2A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19F625-5EE8-0192-6631-915951D9F869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2777E29-6CDA-A490-C60A-2F4B573ABADE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59D6DD0-6580-B6B2-831A-2E31DE533068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E79C970-2CE4-2667-43CE-2F9AC45AAA0D}"/>
              </a:ext>
            </a:extLst>
          </p:cNvPr>
          <p:cNvSpPr/>
          <p:nvPr/>
        </p:nvSpPr>
        <p:spPr>
          <a:xfrm>
            <a:off x="4571" y="4166805"/>
            <a:ext cx="14630400" cy="91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8C1DB9F-FC8E-FCD6-CFBA-B57F99C6967D}"/>
              </a:ext>
            </a:extLst>
          </p:cNvPr>
          <p:cNvSpPr txBox="1"/>
          <p:nvPr/>
        </p:nvSpPr>
        <p:spPr>
          <a:xfrm>
            <a:off x="235309" y="797972"/>
            <a:ext cx="65737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각각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FFD0BF-E52D-D079-503D-ABF1A5E4553A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CF1E9-8A43-1D3A-BB1A-E140B0F0F46C}"/>
              </a:ext>
            </a:extLst>
          </p:cNvPr>
          <p:cNvSpPr/>
          <p:nvPr/>
        </p:nvSpPr>
        <p:spPr>
          <a:xfrm>
            <a:off x="0" y="4908370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2CC63B0-DEE1-F165-37D0-3B1112711844}"/>
              </a:ext>
            </a:extLst>
          </p:cNvPr>
          <p:cNvSpPr/>
          <p:nvPr/>
        </p:nvSpPr>
        <p:spPr>
          <a:xfrm>
            <a:off x="7756318" y="5026371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12CA8B6-71DD-D269-9086-C5A00D78C96B}"/>
              </a:ext>
            </a:extLst>
          </p:cNvPr>
          <p:cNvSpPr/>
          <p:nvPr/>
        </p:nvSpPr>
        <p:spPr>
          <a:xfrm>
            <a:off x="9512279" y="5003429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6EF70D0-FC25-D4B5-2BDD-9CA04C1815F2}"/>
              </a:ext>
            </a:extLst>
          </p:cNvPr>
          <p:cNvSpPr/>
          <p:nvPr/>
        </p:nvSpPr>
        <p:spPr>
          <a:xfrm>
            <a:off x="12437104" y="5019804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742B64B-8F6B-59FE-3070-758750687AA0}"/>
              </a:ext>
            </a:extLst>
          </p:cNvPr>
          <p:cNvSpPr/>
          <p:nvPr/>
        </p:nvSpPr>
        <p:spPr>
          <a:xfrm>
            <a:off x="-8140" y="4661087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312C05C-B1BC-5E25-4CCB-66F7B0C59582}"/>
              </a:ext>
            </a:extLst>
          </p:cNvPr>
          <p:cNvSpPr/>
          <p:nvPr/>
        </p:nvSpPr>
        <p:spPr>
          <a:xfrm>
            <a:off x="-16700" y="4913535"/>
            <a:ext cx="146304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C553B1C-71C2-522F-6630-5E6731916345}"/>
              </a:ext>
            </a:extLst>
          </p:cNvPr>
          <p:cNvSpPr/>
          <p:nvPr/>
        </p:nvSpPr>
        <p:spPr>
          <a:xfrm>
            <a:off x="9512279" y="5052830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C54D8BB-6489-5E21-B934-3F27EA9CE64E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0AE0230-805D-9108-8490-2B3F1E2CCAC2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BC96FE0-83EF-3FD5-3FBF-F94EB6253476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8AD226E-B5DE-B284-B064-24F51C40E225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875124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854F8-F2D5-9281-0F90-E8D213A0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729A9A2-4EB1-BDF4-D212-3CE34960D707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4E0D-D254-0C07-CA23-9B18B72C9DB4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32145F-27DD-CCD5-F04D-5A4BC992299E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8B276A9-26F5-995B-317D-5453F2368B1D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2BEFFA7-3216-16BE-FB71-1122B7817919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49CB86-9CD7-B51D-B191-0BD0E431104A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EC45E2D-CF73-6BA2-33D5-E10862A5D6CF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2BA8FB-68CB-D572-2110-88A17EC2BDB0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71A6B18-9A4C-A768-623E-234DA68D582F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334FF3-48F5-7AD8-1CA6-6EED281FFA51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B5F0EA-5025-E56C-942E-4FAD3C8D0037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FB1678A-CB6E-D3D6-3A2B-37A54D826BC4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0DF3195-2D3F-74D1-4FA3-A72BFD265C4D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B73DF82-415E-A18F-CF9C-12C70BB8DD43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07C485-32AE-A27D-A48F-F966B4F084B8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D678BFC-7036-D13E-BD74-A7C3E79C560D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F6009A-E1D3-F622-CB92-A4556C818FF8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9588E4-38A4-7287-2B32-A1319B6AC6B8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F2BE8B0-BCAD-1338-1ACA-24F5EB68B3FC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573B8F-A1E4-6FA8-6D38-05FC1C283418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47C94E-6353-5D45-96E1-2FB130EEF498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157C5141-ECEA-B590-F90F-605C149D0A89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36D3923-97EB-3584-78AD-348B8215A344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0A78A8-CC0B-FD0D-5522-725CF54F7035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13A9F70D-8556-F282-9924-12E2D81989E4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06E54-6F7C-275B-9848-8F69CC2A40B6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4FD578-3188-D726-279A-0083BCD20433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2278E9-D632-B5DA-3110-1A1FF0B7A605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356560-FE98-9E8A-338F-B98944B8EAD0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81EEE0-8652-E30E-8279-F5032036BC5A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59EB97-5014-E649-9457-FF38D2E665DA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B5D43D-84E0-502E-A9A8-ABEE4E3C65B1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612953-558E-BDD5-5FB9-A4A0A52D8E44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097BC4E-BA75-9883-212C-8950EAE01E83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D8CB8A37-958C-CB94-58DA-4BEDCE5266A4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6A3E6505-A9F2-4BF4-6CA3-2D10813E0A25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713AFB3A-1723-AA4A-1652-0BFECE512749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93160C4-1221-9716-D225-52BD7E838E40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7ECA5F-9826-F8B7-D4B3-8CB6FF92E018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DE28C7F-F5BF-2120-14BE-D94970B89C22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9A4A4FC-9054-B6E7-708A-A3277C96906F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1DBC50A-F6C7-2A5D-5386-83F46CB5EC45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052495-388C-6FA6-3B3A-ABC54E87FDE2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80EDBE-9229-FD29-D905-32EED4BA0B94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CAC760B-8A4D-6DA0-40EA-7FB6FA87A5DF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BD1166-73AE-45CA-4D62-39A1E10B2F27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EDA42A-3715-49AB-1526-5D45FD5AAFBB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D14327D-5FFC-1012-BA6B-FCE74B676F11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2661D75-3E6C-51B0-8D3B-2EF93ACE9E9D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00D43D-0DB6-40A4-7C9C-BF58398F12CF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240B8E5-FA2D-4FDC-B73E-58C6F9392A72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165A3F-690E-7F43-8374-9350D1DC3297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09803E-5E86-2753-0E50-1DFAC9B787E9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436024-12B1-AFCF-6772-8C7E6D0A16AB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E2ADC0C-4378-3537-3094-20B437D6B564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1CDE156-F762-3A3D-60F5-C5B948741E5D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716757-1EED-230C-1C34-D3BB7A90B458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70781C9-D439-AC48-BF50-55C8D92775FB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85AD34A-D954-AB2F-F3EB-61982E00EC80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9505C0-FAE1-EA6E-419C-05A049C66504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C8F111-77C6-0863-7A34-321579F7FD8C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8593542-6C6D-5677-BA7D-FCCB4CC570CB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8BFCFF-3620-ED20-243A-F00DAFCB14B6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E9C126C-8EAC-9163-B2CF-B42EFEED7567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97B1EA-0294-785D-75F4-BEB36373C0C4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2753E51-6148-5795-882C-A52C4021CE30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00462EB-373C-121F-DCF5-CAF30397D081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5909A20-DB5E-B8E0-9F88-671544E684B5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9C157C4-38CF-7D4D-7DAB-104654C1AB21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38609C-514B-67B1-51AE-43429DC292F4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11EBA-5F24-BD9D-4534-119EAF1FC835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AEB628-94B7-2E76-3BA2-AC01F1C5B305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DDB2119-4B2E-4CED-0056-CE1067007FD6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8F68E8E-D3E7-FF75-EA72-93068DF159CF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09808F-5950-24D9-65B3-CFF7C2DEBEB6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48A2E86-33EF-4C19-5EB0-C91EAC26F1D9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E7AED1-6BFD-ECCC-74BF-D2BA2FAA3DFE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38FE918-FF93-BFD8-2046-FE55763AFC68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8F2146-505A-B0F9-019E-62F951DAC8FF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EAE86A-B5BB-5741-CA5D-E0E2A2FC70E9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C84E84-22C7-A8AF-9170-4B0EDB7CE7F3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D8AD41-9703-F725-B9C9-A2981916188C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89D6A-74A9-BEF9-30DF-D3B75C55AADD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CBD367-A2CD-5896-1338-FA7304F61AFF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1492B1-4140-C229-2EB9-7E6CA0FDEEF9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A1F95A8-04B4-59E5-65B8-1308D6F253FC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B344FC-5359-C6F0-319D-85BE91A35E4B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6F756D-5FBD-76DC-9076-42A272315459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A05E51D-E57F-5917-6685-89BDF7D42668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E290F80-D5DA-2B86-91BF-69A674CCF856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BDE9D75-161A-632B-58F3-E8E703CD48CB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F18CCAC-D01C-425A-20CC-F9D6A78B824B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5EE39ED-4437-318E-5048-1D487E2453CE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A2671B-4E1D-93B6-FF43-D22C5408908F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3307AF-DD96-4C8D-24F4-7ECCB863F775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E84F8F0-6386-0664-28BB-3F4666391891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09EB73-9127-350A-875B-BB40AF0642C7}"/>
              </a:ext>
            </a:extLst>
          </p:cNvPr>
          <p:cNvSpPr/>
          <p:nvPr/>
        </p:nvSpPr>
        <p:spPr>
          <a:xfrm>
            <a:off x="7756318" y="4932587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66B825-F1C3-FD1A-76D1-93386C478609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B66CF3A-747E-13E0-A811-0A1E902FD4CE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B848B95-3438-7A63-E46E-E7A9FEC371FD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F7A78C2-D94A-D0BC-8352-846C7D526A11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C7EE056-A1F6-8C99-3B22-484B3245A343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B764CE6-00C7-0464-04C0-2EEB0CCBE649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7BA80E9-0B69-8C93-7B0F-9DCFAFD9934B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4130448-31EC-6EAB-79BE-2DB1260BA8CE}"/>
              </a:ext>
            </a:extLst>
          </p:cNvPr>
          <p:cNvSpPr/>
          <p:nvPr/>
        </p:nvSpPr>
        <p:spPr>
          <a:xfrm>
            <a:off x="-9919" y="4061497"/>
            <a:ext cx="9422382" cy="1149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D632822-3485-D3A8-AA08-F710965D15AF}"/>
              </a:ext>
            </a:extLst>
          </p:cNvPr>
          <p:cNvSpPr/>
          <p:nvPr/>
        </p:nvSpPr>
        <p:spPr>
          <a:xfrm>
            <a:off x="10440751" y="4075315"/>
            <a:ext cx="1863126" cy="10778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F4E7667-FCE6-9F65-3CDF-2559BE5D5D50}"/>
              </a:ext>
            </a:extLst>
          </p:cNvPr>
          <p:cNvSpPr/>
          <p:nvPr/>
        </p:nvSpPr>
        <p:spPr>
          <a:xfrm>
            <a:off x="13638073" y="4076128"/>
            <a:ext cx="995315" cy="864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761E34-0F97-0A39-AE12-32DFDBA5153F}"/>
              </a:ext>
            </a:extLst>
          </p:cNvPr>
          <p:cNvSpPr/>
          <p:nvPr/>
        </p:nvSpPr>
        <p:spPr>
          <a:xfrm>
            <a:off x="4571" y="4166805"/>
            <a:ext cx="14630400" cy="91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BDCE7D-A0F3-E055-8C97-7F4478F7C90F}"/>
              </a:ext>
            </a:extLst>
          </p:cNvPr>
          <p:cNvSpPr txBox="1"/>
          <p:nvPr/>
        </p:nvSpPr>
        <p:spPr>
          <a:xfrm>
            <a:off x="235309" y="797972"/>
            <a:ext cx="65737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*1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PR Coating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 Develop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ko-KR" altLang="en-US" sz="1920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CAC98844-C0D2-E2B5-1CC1-31FBB126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574" y="176620"/>
            <a:ext cx="4778626" cy="36940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B997ED-0A20-89C4-9022-827FA41C2D85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51C47B-0FA7-C703-F3AC-16871BC1F7FD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9F8B25-8AA3-4EDD-FFF4-7A10723F2184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091B1A5-2C23-856A-BB7E-2F8332FFAC36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AA89E70-BAE0-218B-DD02-9833FACF2D9D}"/>
              </a:ext>
            </a:extLst>
          </p:cNvPr>
          <p:cNvSpPr/>
          <p:nvPr/>
        </p:nvSpPr>
        <p:spPr>
          <a:xfrm>
            <a:off x="9512279" y="5003429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24ECF4A-8A5C-C9D9-E8A2-6BE6F0E1DFEC}"/>
              </a:ext>
            </a:extLst>
          </p:cNvPr>
          <p:cNvSpPr/>
          <p:nvPr/>
        </p:nvSpPr>
        <p:spPr>
          <a:xfrm>
            <a:off x="12437104" y="5019804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CEF6FFA-8E45-1E83-40F1-F45C3E970580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6C2EAE1-314C-5B7F-6B9F-726437DBA307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6403623-1AB3-CC81-C129-BE85DA518231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76B54C1-3FD9-3B5D-D28F-A6E8A748672F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B00F8BE-F142-A1EB-3F21-C99DCADC2DBB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47137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8F350-2C42-051D-7D77-E2B0C420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71188D3-D0C6-B475-4C82-CB5B6457A7C7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488001-C025-AEDD-21DA-5F9B279A8FAC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06359A6-A134-8987-9D67-4BF15B813E4D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8C19E85-A622-5D71-43CA-949B9DE5D8C6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B5DEE46-CDE6-52C9-BC57-A3F5B2949E6A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DDCE56-CB59-9725-0438-71D7287F7029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380B7F0-3A60-8D7A-997B-06BEC8349777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37E68B3-7C67-E27B-C2F9-FCD5972EA604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094C13A-D3F2-8790-F3BF-39E18124D39E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A10E5-8C45-3F1B-2022-0D3EBBD24507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F46F95-FC41-492F-DBC1-BEC2E2B7D952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04A7BFE-0070-BABC-86AC-D8ABF9806930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DEACD2F-F51D-5997-C200-2C0D261DFE7F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6B08641-D401-09A0-C6CC-00947F22273D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F2B5436-C45E-29A7-D19F-E968C52E19FE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24F1ED-145B-93D3-DFCF-C3B372D75BC5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44B48A-2569-1F23-0C9A-D40B3C227719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4943C6-E3FC-E747-CBDD-750936FBA4DB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3A1B525A-40D0-ED69-26A1-E31FF9B90FFC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7F385C-8EB6-FD53-5A14-40DF914307D8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35D062-3AF4-7C90-0621-40470D097763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C7E60D37-2447-277A-9932-F62B51DA5782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6190482-0678-11AF-C27A-7FFF6D0D5803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BA08AD-CA7D-D16C-47AD-4316C548FE9C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4F784F1B-0C5D-A346-31AF-9F23B0D3DFBE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9CD1F9-DBAB-093D-2F75-2962FFBCF5C1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248DE57-EF0E-AE15-F5F6-E86B815C444D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28C034-4A9B-50CC-09BD-7B980D2FF8FF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744947-53A2-16EB-8539-68E4B4806F81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5188301-FF66-5BB1-ED68-AEAEA26B4E75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889AF60-3B27-65AC-E192-BD2ED4916903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5BD593-53D6-4006-961D-C3BF64A47707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2108E9-2020-8683-6F9E-841EDCEF696B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B476CA3-5C65-EAE5-4484-DD99D5289F6F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EB62D8CC-5CC6-4058-BB0C-94725B01B539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0350CA8E-F78D-0475-2EF3-7B1A9FBFFFA1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1521808A-FDCF-654E-6666-EFAC61EEF79C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E48B6F4-926B-BD60-5B14-9BD711F22C0F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821027-A70C-A456-C3CD-406579F07041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C664407-3CAB-A664-954D-C08B1CBCC7F3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A9D3181-A0D1-2A10-E079-9F8DAC651EBD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C56E66B-D425-CD8D-5A72-92378E1C9275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9BC3C8-E6C1-0F7F-92C2-B9C0B652DDD7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D30DFF-9F43-B115-16A0-559D0F933925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5711F6-81C9-4C95-737C-DA1CED429F11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E92965-7E97-81C3-454B-40C2193A4A99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5278D-80F7-4230-6C55-F2BB73082D24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69EBA2-1F75-D304-9834-3B1A8D1D291E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7687D1-B858-1B7C-3486-782DDA245ED0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58BE2B-32F9-1992-4B05-C67E19F8C7AC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71857EC-EA39-32B7-2CFB-9180E1DFA2E4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2C2089-894D-2F5D-9B8B-B64CB4BCD03E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B9D531-926D-170E-9398-DD5F3D7BE0E5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271B9DE-4D89-4D07-3322-631F8503C5DD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ED098C0-5401-CDC5-4C8C-72E466ABA4C9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C06DB-51F2-2797-35D9-73025B8F2DF5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A1D437E-91D4-C0D4-3C38-1B1E0E5C9A32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32D3B7B-8FE2-C1B4-B45D-56291E2F5184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BB8BD93-72F0-133A-2F14-5804B451A831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ACB992-55F7-008C-B84F-5D7F7CF56777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ABDCFBF-470C-205C-9E9B-813D5609738B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4EA4D2-3191-ED9E-1969-CEABB45BF914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5781FA-7410-CBB2-CA4D-8FBDF03F1267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6608E6-36D5-1E02-1018-7DB98D7E48EB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3136610-1323-4EEA-8796-D90BBBFD9258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FBD3ECF-9E11-4CC1-0504-96086FBCDDDA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9AF2B7-92C6-1218-B6BC-094602BC11CB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BB3A4EE-AA65-4A12-DB8E-CD222A8E5997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0ACA6BA-F8F6-87F4-3685-4F1DF925D51C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977F611-A2BB-17F7-EF0F-CD66CCB85062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31759B4-A2E4-A5D0-F8F4-BD64D45B2CD9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44430B1-69D0-5D74-3601-1E99A2248671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6F0A28D-D8CE-15D7-049D-936AB8EF7397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751BF7-9D06-480D-02D1-DF6DA287CD08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97447DC-4766-40A0-0C70-FDD1130A3E72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C7C2EC-72F3-89C2-51AB-4FEB1014558D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D7D71A-8B0B-F4B1-A54D-A2CE2799E309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0792EC-F67E-FBA5-2B76-25DEC3918F21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2543642-ADDE-6453-43AB-E8A961C64456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2C78FB-E089-705C-5E9C-E29D6FA402DF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B353E9-2990-1439-5784-1951F4EB809F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D0DECB-2854-28C3-DB1B-F605D98EBB76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420370-1853-16E3-26DF-90C9082244D3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FD48EEA-30DA-5DDA-25AE-D3B979341A5D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5115169-76C2-E34A-8484-122E94DCB9D1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AB1A66-DD09-2802-0F67-C3B59F4B4043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D1EE8FC-2909-5D25-D6C4-B22839EAC805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02DD259-8E53-3C3F-2BA5-B92B31BDC0D2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13242DC-55DF-5176-3971-D1D5A1732FFF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1D4E01C-9AEC-B4BE-72D9-709E0F0941C3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F524C1F-D441-CDD1-86AD-21BE90D0515A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A31103C-28C8-F2A6-98B4-21445F6A35D8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5C6DC34-C6E3-99EC-1EB3-D9A97371C49C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D03BBEE-FB99-6F89-8DB5-DE2A3707059A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4AFABCA-0E82-F884-EC30-55940F406D37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BC6F55A-48B7-8320-7297-4A1286D342A8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CE5353A-48AE-9E06-2120-3AF94744E660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7392DEC-C890-3697-239F-973FDC2E5D4F}"/>
              </a:ext>
            </a:extLst>
          </p:cNvPr>
          <p:cNvSpPr/>
          <p:nvPr/>
        </p:nvSpPr>
        <p:spPr>
          <a:xfrm>
            <a:off x="9512279" y="4991706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C80AC7-5FE2-CD27-0A0E-004C4EA0EDF1}"/>
              </a:ext>
            </a:extLst>
          </p:cNvPr>
          <p:cNvSpPr/>
          <p:nvPr/>
        </p:nvSpPr>
        <p:spPr>
          <a:xfrm>
            <a:off x="12437104" y="5008081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537C2A3-8865-3B0D-8902-428345494C25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AEF870-EDD8-8261-E2B9-8DD44B4CDE5B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AB819B9-2E08-BB29-592C-707520DFDA33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4D4956D-8255-15D4-739F-71C7FB80F910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A7E7811-37FD-21AD-C6A7-154D71867F72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DD955CB-AFCB-10FB-540F-05AFFEE527B0}"/>
              </a:ext>
            </a:extLst>
          </p:cNvPr>
          <p:cNvSpPr/>
          <p:nvPr/>
        </p:nvSpPr>
        <p:spPr>
          <a:xfrm>
            <a:off x="-9919" y="4073296"/>
            <a:ext cx="9422382" cy="1149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1AEA40B-B422-786B-EB14-F5A0DA248FF8}"/>
              </a:ext>
            </a:extLst>
          </p:cNvPr>
          <p:cNvSpPr/>
          <p:nvPr/>
        </p:nvSpPr>
        <p:spPr>
          <a:xfrm>
            <a:off x="10440751" y="4087114"/>
            <a:ext cx="1863126" cy="10778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A91036-D4DD-B260-8FC2-7F2F3D6F2776}"/>
              </a:ext>
            </a:extLst>
          </p:cNvPr>
          <p:cNvSpPr/>
          <p:nvPr/>
        </p:nvSpPr>
        <p:spPr>
          <a:xfrm>
            <a:off x="13638073" y="4087926"/>
            <a:ext cx="995315" cy="864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E22E594-CA4D-57FE-EA6E-34A369983B30}"/>
              </a:ext>
            </a:extLst>
          </p:cNvPr>
          <p:cNvSpPr/>
          <p:nvPr/>
        </p:nvSpPr>
        <p:spPr>
          <a:xfrm>
            <a:off x="9412464" y="3982095"/>
            <a:ext cx="105475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6E2E47-3D63-C386-11EF-6EA6B86390E0}"/>
              </a:ext>
            </a:extLst>
          </p:cNvPr>
          <p:cNvSpPr/>
          <p:nvPr/>
        </p:nvSpPr>
        <p:spPr>
          <a:xfrm>
            <a:off x="12303876" y="3642741"/>
            <a:ext cx="1341818" cy="90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68DDAB-1274-867E-59BC-626D8E89F1AF}"/>
              </a:ext>
            </a:extLst>
          </p:cNvPr>
          <p:cNvSpPr/>
          <p:nvPr/>
        </p:nvSpPr>
        <p:spPr>
          <a:xfrm>
            <a:off x="4571" y="4166805"/>
            <a:ext cx="14630400" cy="91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9CC6242-7C6E-2F11-6936-0FA100915CCF}"/>
              </a:ext>
            </a:extLst>
          </p:cNvPr>
          <p:cNvSpPr/>
          <p:nvPr/>
        </p:nvSpPr>
        <p:spPr>
          <a:xfrm>
            <a:off x="9414288" y="3995591"/>
            <a:ext cx="105475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9793BB-B4A7-CC69-7C6A-C41D3008F323}"/>
              </a:ext>
            </a:extLst>
          </p:cNvPr>
          <p:cNvSpPr/>
          <p:nvPr/>
        </p:nvSpPr>
        <p:spPr>
          <a:xfrm>
            <a:off x="12308865" y="3993304"/>
            <a:ext cx="133419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3D90EA5-8958-58AF-1C8E-876C20D42B32}"/>
              </a:ext>
            </a:extLst>
          </p:cNvPr>
          <p:cNvSpPr txBox="1"/>
          <p:nvPr/>
        </p:nvSpPr>
        <p:spPr>
          <a:xfrm>
            <a:off x="235309" y="797972"/>
            <a:ext cx="65737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*1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layer, 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FBEF0C-9B7A-8115-A6E9-FDE17F6A93C2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DE09445-BC2C-FC52-6D7D-5A7E07CD6C1B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4074940-FF16-FD9D-B02E-2DE9ED0F8B40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0B4C78-8096-2577-02A4-DD7DA61F2158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7F0027B-B310-C83D-112D-B620CDEA3B1F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2F19631-E1C1-CE33-AE8D-EE5723E0330D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8E66AB1-7E01-B912-0993-76BD5892200F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B77971C-205D-0C12-0CBE-2DB6E8C25DDB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95274C1-113B-6DD8-CD0F-65BB024AF221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580468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F2DA-4990-A128-9616-240CF987F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33534AC-9CD2-1A26-78B2-03ADC8EBDA8A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8D3481-E87C-4B3D-5476-F6D3ECD39131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2C91EE8-3170-4259-8BF4-1B09D244064A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A6F97F9-B1C5-BCC9-B9D8-AC980D71C143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6BA72A8-2827-AEEB-83ED-947CB1117392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BD48A02-6880-30A6-3980-0D7D525D1DBF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4EC6745-7494-FE7C-6963-44DB0D1F21F4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E750CCD-F287-CA38-F16B-3587AF325D77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5A81D7-3C99-8BF3-4CC8-578D6D8A79A2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14CB75-9D63-EA6D-B9D2-2D320D44A18E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B904C4-A723-0051-7D6A-CDDF0945B91A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ACE44C2-8676-E50F-4A1D-7AA9ECE14DC2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463524C-C5F9-8366-75E7-767087C25385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9047372-2A89-6FE8-9642-26018D0E40CA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0AD86E-FC77-A232-4D2F-A2948FB9B068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AC770A-43A4-C936-40C2-0A0FB3FEACB6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86FACA-AEC7-A56C-90EB-26BC1F8A9E8F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905F27-5ABB-3393-C96D-3EBF4DF2BBC3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E3CFFCA-C3D1-E220-4ACF-FC34ACB739E6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FD6B08-DE1C-E588-BA1F-7CDD48C31119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90C63E-569E-FFB8-34E4-7C1D579B9139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AA47115A-269B-CB59-3EEF-BB29C305527E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F426958-0277-DF12-29D9-4E84C6FB3AF1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182CEE-2885-6BDE-EC13-85392721B163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B51223C-2490-CB40-F12B-8C40F3B68FA0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623CC6-FA4F-FDF2-241E-5356C5CE4A79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14FE24-53C0-0CA9-B867-CC81BCD1A6CD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1AB1D21-03BB-09AA-53BB-62C8753A0E98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CD4D89E-B964-1A05-6045-F143F1C9C6E3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648A78A-4B90-6674-A3C6-5EFBE836705D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6CE88B-F307-61BF-FF63-8A9F88DAA271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FF634D-B833-5464-23B7-1C229542E682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C7C01CE-640B-1EF5-7F5D-B0AADE27AC57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F1FE1C-1E1A-CD00-FE91-D7E2BD901984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F8F4CC90-72B0-D503-23F7-51F80D79A684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B1A6013C-58B2-5A93-C203-27C321BD3BE9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A9B6ED0D-BA34-4EC8-EC94-4D85029DCA9B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308E4E7-B11C-53BA-FCD8-EA8A589D4D93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2D02AF5-4219-F786-7396-C8BB5012CB77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A0B7EFF-0941-56B5-B9FD-A30C34E4D11D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18FF821-64DB-DC40-8281-F06C8CE862D5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97F74F0-BCB9-811B-2309-F83EA4B36822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616F34-3046-1C03-7F5C-462A77802442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3DF68B-FDCC-D923-8252-E7064FCC637D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81C5EB-5CDC-8E5E-8474-D011D827010B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A7613E-9360-8A8E-3433-01DF9BFE8AD0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63DFF-4CD8-1CD9-7768-E72AAC5FA1EA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493F6D-6D0A-4FBF-2F16-EDB572B604F1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CB2D0A-9626-7CB0-FF2A-97BB7861C6F9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1AD1A4-878F-30A6-959F-868A83B7283D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555CF9-9669-F0C9-F759-08119E73C1FD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28632CA-0324-CA10-0396-8949D608BDE5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2DAF33-5EDE-FC2A-2D59-130672D2E934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5B4161-57A0-100F-C696-6F58554473FA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2B3BB6-4FB0-72F3-F757-A59E5110FECD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75102C-9D94-B5D1-7CEC-32969A9A4260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779EA65-FCF0-DAD2-FD10-C2CF6D8CCE36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6D77E0C-D209-2143-CC1B-73903904D949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564A5E-4B2E-6479-BA2E-AEA6A952FCB9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1EC960D-F8F6-44CA-D038-22A3CB14B19B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EE38B28-0D23-322A-B417-6E2C99760D6E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821CB5-DC4B-2055-742D-FEB878E8A4D6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17E3DC8-D1C3-C08B-244A-D3797424CB02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4DEA18-5B5A-5114-8986-17A71F853BC6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970EC06-3C3F-AB76-A74B-42A427B4744B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96D8A0A-21CD-5343-B345-461FD1E79694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B112A2A-2D7C-63D3-406B-60F22F9EE1AF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0E147D8-F3B9-5BD8-2FC3-024F9883BE5C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5238A04-1170-7D24-BA25-70D1D86676E9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DAC7566-374A-7B77-C3B9-46E0BB25FDA9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EFEBFD-5AD7-7DA3-DD3E-3E1CB8FB5365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20EC0D0-DE98-8F76-62F4-EFB630E5EF54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C76982-6059-AA02-0EA9-C25A89578916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54D38E2-0C77-4E8B-0C52-7A23D4356C18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4F86EF-477E-CF55-CA51-6ED9EE713397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13BD28-BD04-CC3B-7714-66300E6E9C6B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DC5A13-1BCB-F267-469F-D1F7557B1F98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89F2CE-4AA6-F8CF-4869-C70B72E25311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2C3BE7-BF18-D2AE-DCB0-67CE006F5A93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78935F-E934-3969-07CE-1589A7618419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2F07C5-28B5-DBE3-E3D2-770B94103971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D79F33-6EEE-DA17-CBE1-6ED512CCF6A2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8139A3-D850-B3B3-BBBE-F31DCE18916B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9F6485-E595-EC28-E5FB-6A010803F9F2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4242FC-75A5-F0DA-ADD3-61BCB7DF0B0B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8B8840D-7C4D-F22E-3B2A-C392A401523E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1CA476C-8927-746C-EE4A-6CFA8F64D296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6DCD38F-02A5-641B-5734-68CBEC03F400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40B43C1-5C58-A756-D26D-C0FFE35D0F2F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4414B73-AEF5-7AFD-0882-F5D58320DD5E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99972D4-1D58-5171-A80A-81F9E682287F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D6745D4-716E-98EF-8B51-A204438B158F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BF28A75-0E07-F374-D36C-477F799FB9E1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DF33315-36C1-86B1-A3DB-9E53727CF043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1D8E53B-86D4-466E-D5FA-B0C8289F1F55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AE462-1ED6-E577-6E07-DF25BBD8C1D3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07F11F-4C25-EB73-2C13-3616106ECB8C}"/>
              </a:ext>
            </a:extLst>
          </p:cNvPr>
          <p:cNvSpPr/>
          <p:nvPr/>
        </p:nvSpPr>
        <p:spPr>
          <a:xfrm>
            <a:off x="7756318" y="5014648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8D9E347-5BC1-D84E-2C6F-A294D89A36FE}"/>
              </a:ext>
            </a:extLst>
          </p:cNvPr>
          <p:cNvSpPr/>
          <p:nvPr/>
        </p:nvSpPr>
        <p:spPr>
          <a:xfrm>
            <a:off x="9512279" y="5003429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178D8E2-AAB6-58BD-3F97-F8FA961EA48C}"/>
              </a:ext>
            </a:extLst>
          </p:cNvPr>
          <p:cNvSpPr/>
          <p:nvPr/>
        </p:nvSpPr>
        <p:spPr>
          <a:xfrm>
            <a:off x="12437104" y="5019804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56B0853-983F-5F0A-55B8-585D6D7BFE05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3F8E8E6-18D3-A33D-C2E3-790FAED36578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52F274C-2948-0970-8632-C7C084DCA301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DEEC831-ED11-9AA8-0801-4DB9FBBA28F7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DD2E54-5FDA-2EA9-F1D1-F91F43BBCD1A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01B89FB-FA58-A971-7EC1-9E05FEBA1E00}"/>
              </a:ext>
            </a:extLst>
          </p:cNvPr>
          <p:cNvSpPr/>
          <p:nvPr/>
        </p:nvSpPr>
        <p:spPr>
          <a:xfrm>
            <a:off x="5027613" y="4114801"/>
            <a:ext cx="682962" cy="15598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915FACF-C655-DFA1-B3EC-E2DC80E25E7A}"/>
              </a:ext>
            </a:extLst>
          </p:cNvPr>
          <p:cNvSpPr/>
          <p:nvPr/>
        </p:nvSpPr>
        <p:spPr>
          <a:xfrm>
            <a:off x="9400666" y="3987082"/>
            <a:ext cx="1054757" cy="109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A1EBD5C-4594-F0EA-5E9E-C33BE76BA818}"/>
              </a:ext>
            </a:extLst>
          </p:cNvPr>
          <p:cNvSpPr/>
          <p:nvPr/>
        </p:nvSpPr>
        <p:spPr>
          <a:xfrm>
            <a:off x="12303876" y="3630941"/>
            <a:ext cx="1341818" cy="144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C2CA1DD-C955-8E57-34D0-9E58E070D01E}"/>
              </a:ext>
            </a:extLst>
          </p:cNvPr>
          <p:cNvSpPr/>
          <p:nvPr/>
        </p:nvSpPr>
        <p:spPr>
          <a:xfrm>
            <a:off x="-11129" y="4109209"/>
            <a:ext cx="5038741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90E289-706F-5241-85E8-FCC1B96CE8BF}"/>
              </a:ext>
            </a:extLst>
          </p:cNvPr>
          <p:cNvSpPr/>
          <p:nvPr/>
        </p:nvSpPr>
        <p:spPr>
          <a:xfrm>
            <a:off x="5701223" y="4111239"/>
            <a:ext cx="893915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1507F6-9EA5-7667-CAC7-EB0A5845CA8F}"/>
              </a:ext>
            </a:extLst>
          </p:cNvPr>
          <p:cNvSpPr txBox="1"/>
          <p:nvPr/>
        </p:nvSpPr>
        <p:spPr>
          <a:xfrm>
            <a:off x="235310" y="797972"/>
            <a:ext cx="613414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*2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layer, 1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3450F3C5-F9A9-9ACB-6D15-82C649B3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708" y="390424"/>
            <a:ext cx="5013134" cy="39103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13E456-AEEB-8271-D3D1-842F1388BE5E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C26862-8D68-A7A9-187A-58EBA943582F}"/>
              </a:ext>
            </a:extLst>
          </p:cNvPr>
          <p:cNvSpPr/>
          <p:nvPr/>
        </p:nvSpPr>
        <p:spPr>
          <a:xfrm>
            <a:off x="9512279" y="5183174"/>
            <a:ext cx="840587" cy="675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75AB71-B4D8-2E81-1B9C-05EFEEF3DD69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64BF12-DC13-8030-1A94-ADFD7FB63D60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606441E-FDE9-59F3-E924-36F4C413367C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1EF796-A5F0-F6E7-8B8D-FA6AAC02F803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570421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45A68-4635-F2D0-0C76-63F1D533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7FDD50-C95D-B1EB-3126-7A4CA511517E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D339B7-EB5B-3727-D407-C5C127C8CC88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66BD995-8D56-A044-36B4-7C2714E900CE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C2691A6-4979-7227-19AE-3DB86A7E17A3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E8D678A-CAFC-BFA9-C367-611EBD8601CB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563836-C88F-6BF6-A253-EE22D3C0379C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EAA8D10-650A-A03B-30EF-AD64F42AC896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245210-2B7D-96BF-CC48-AB520B3C9740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79C34C5-1986-5530-B43A-55FEFB17AED8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F884C5-3C4C-9A0A-278A-D1E8B989B5B8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EE87F6-40A6-2A60-3A93-B4B19E066B67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C631B6-C36F-2A9A-1FFC-0ADC0054BC60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2FF8E84-C5A3-DA95-33CC-594D449C77CB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FC7900D-E990-8C3D-686F-012750C0A3A1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608A9-5A77-3DAD-CF6D-9640AE276103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764D7B-3FA8-3655-234B-6C71A9419540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B73E28-A18F-34CA-A159-19B8017536E3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02B66A-8C89-0873-3A3E-75858AF53D26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040B1571-DD62-A172-E427-E3885CEC3404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FBC4A7-F491-1955-E63D-F9219843870F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D6FD5-AE0B-DC82-5BE9-639E89E38289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0D0410D-9725-991D-99DF-F7E99E262E38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DB9BE58-9CE3-AED6-6283-25B8D7C0E0FB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0596DF-D3EA-0DBF-5BB7-E1E42CBDCC53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F9D77750-1565-57FA-41C0-3EB1FA59ADD4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025BB8-4304-95D1-E288-C667593CEF1B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A8860F-3D0E-1A6A-F46B-6140CE6D2D51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BD411F9-2D02-AF2A-F0E2-932DB20B7F66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BFD9B3A-902B-968E-A4DD-345C4A93655E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E4F835-E496-F39A-24DA-7288106AEFFA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95F7073-7598-7D3E-6287-3AD8E24A6873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17B8B2-21EB-AAED-37BE-5A5B84A50D95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AB7527-0F32-55D1-0E47-7BCCEA2E0669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03BDE56-63D3-66AC-5AEC-D3A7E4C9EDCE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3A047A26-BA4D-0E86-E9DF-090CF1799C68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7FB7B5E4-4ACA-BC42-F635-D4EE852089F9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ADB5E573-E01E-CDEB-AAA2-390B11B71FA9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89B60A2-0C69-C3A3-2E68-BA71C20C00F7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8F8FB79-9F21-B10B-A6D0-59C7C7CD6300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4D9A18D-1E80-2E41-EE18-BF4E71385C6E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2D2A2B7-41F5-E458-E3A7-AE2C60AD2727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9D36772-6219-8CE9-F923-B73C42F77FDC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88F07B-9853-C704-FDDD-F1DF91A4C23F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CAC555-E44E-82D9-433B-53006207F9BC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D1BC6D4-1874-26DA-5212-56159B04A199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E3870C-2471-0E69-E5CE-6968A40E084E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D3D12E-EE63-077F-916D-D63EE38D9BFE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9B3B19F-AC84-79B8-44FA-4594D09A6D5E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E5F3EE-B88B-CC70-D298-05A0C5B7D1D7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9E924A-F679-9E4D-DEA2-798400887974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9D966E-9115-4888-2064-1D49D2FDC413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493303-2EA1-CCC7-02EE-43D4FC67DDD0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41C92F-79E3-48D5-EF3C-7F6370CDB8A4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FC9711-9387-FE5C-748E-492CC7D094FA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05835D8-4234-C0A8-DC04-0B37CACF0485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18BCFCE-7BB4-0E80-28C1-8D6C51D700F1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A5F81D-BB53-4CB1-A6C7-7356BEC13F4B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00A5347-DF36-2FA1-3DA3-A076265449DE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92D7853-4BAE-E613-41B0-F702389597AD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50BAEBE-A562-8188-4D0E-D81F846C3C93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3054CF9-E364-1E72-548A-D9AD20ACC3DC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071BD4-8186-1F41-4D55-02BFF5CBC72E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5BD721F-0024-79FB-403F-26FB252E6175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7611E8-CD03-8515-5863-85E6094CA398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E17BE6-45B6-0B2A-4D31-A9892DFE8972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BBCE879-FAA4-D513-B946-6AA3AE639D90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43064F-F449-3775-F15B-FA09E0CEBD5E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B25623E-DB69-0C1D-8091-79595F8940FC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6F79291-1B88-6B00-7EF0-7B47DBC1DAA2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9B80F62-6982-54C9-EBE0-837D6E1E0010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01C320-7B4E-5F57-C096-08A9098D05DF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13127BD-7B87-363D-0F46-7D71E1284427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8836B11-89F9-C0E9-CDDB-731FCFBA1D02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6B496EE-4A94-F825-2389-ECDDFC4BA7B7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1B38B9-49C0-AAF4-BEE7-070301885D52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37D7DC-FCCE-8938-3C9B-EC807D116C36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AC72A47-1101-2215-06E9-F0021DBD1E8C}"/>
              </a:ext>
            </a:extLst>
          </p:cNvPr>
          <p:cNvSpPr/>
          <p:nvPr/>
        </p:nvSpPr>
        <p:spPr>
          <a:xfrm>
            <a:off x="12423084" y="5843548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7E5C215-C99A-F3E6-B61D-CB951EBE1197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6478F85-71EE-47BA-D305-70022C8E955A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ED647C-DCA7-F7C1-409B-7822AE1700AF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57E3B7-7030-DF3D-8DEF-AF4D14155922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860825-040E-AB90-E274-7F589E71733D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BCB8CDB-6CAE-3708-871C-5FE2213D3D19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4CC91A2-7230-2C4D-D172-922F90AA6D73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91A477-50B3-1C6E-CFE3-2A2E0762908A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19A7C77-69AC-C90B-D0FE-4711F1367D7E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5F2E58F-03D1-1B6F-CF1E-5E5FCCE1BB82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B6A6EF6-A25F-23D9-3B55-577155379616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033C940-CEC6-F927-1E09-08CAB157C073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CD69A40-CD7A-C540-73B6-C62E736CD573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FDAFDA-5B8A-B07D-95FA-12456907671B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3D2E03-645F-52E0-3BF4-D2CA7AC11897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DE63E6A-872C-A513-8EAF-96DF19B5FB00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58B7735-D780-C9B0-FFDD-899C243B5681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1FD129-09FC-1531-CDA7-B9759E095F39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6D86336-C5D3-9184-A60C-CC6AE7914540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470E38-9CA7-004E-E964-A42BC6A975FD}"/>
              </a:ext>
            </a:extLst>
          </p:cNvPr>
          <p:cNvSpPr/>
          <p:nvPr/>
        </p:nvSpPr>
        <p:spPr>
          <a:xfrm>
            <a:off x="7756318" y="5014648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578A2A-B6D2-8E2E-A51E-5D2856C96BD0}"/>
              </a:ext>
            </a:extLst>
          </p:cNvPr>
          <p:cNvSpPr/>
          <p:nvPr/>
        </p:nvSpPr>
        <p:spPr>
          <a:xfrm>
            <a:off x="9512279" y="5003429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E467037-98DF-1BEB-520A-68150868B9D7}"/>
              </a:ext>
            </a:extLst>
          </p:cNvPr>
          <p:cNvSpPr/>
          <p:nvPr/>
        </p:nvSpPr>
        <p:spPr>
          <a:xfrm>
            <a:off x="12437104" y="5008081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EDF72A4-8933-91B7-4CB1-FC781F3BA378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D668B6-2AA0-C122-3EAF-87956751412F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455893E-E467-B17C-5049-78EA7672406A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9E02C1D-22F2-CD07-BA2C-47F93453EA3D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29719C-3D40-E664-5E5B-4092F02859A4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D9130D3-DC7E-9E79-C4DB-A22DED9FCA2E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2719B2F-B15B-E5D7-628F-DB50B9A4C79C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3B7F3C-41F7-5D6A-4252-B59B9461C943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3304921-3E80-D69F-EA78-F91131471CA2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14A52BF-30D0-6A14-91AF-9244DECA7754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D0BEDFD-95E5-B017-A021-06BC7107083A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2E3A432-B6C6-3921-8196-5585CE9508AA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84835CF-FB36-5BB0-E629-837E6D6A71AE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7CD0AC6-BFC0-6974-D376-7761254AB66E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6A0FAC-210A-1D3A-0455-4DDBA7F05478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Strip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Barrier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D080A9-0C65-D013-F13E-798FA06773CB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282BA1-7569-7A67-8350-762607162220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FE7B83-07FE-074C-6501-D9CAE394B10B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711E5DD-38B9-457D-6893-D147BE1ECD05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841801-BAE9-8664-42DE-6F2887F6AB30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FC013F-B1B0-6894-1FF7-8C35E04A1388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16DD53A-DCC1-C09B-45D5-24F4077DE604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52CBBA3-4F53-A618-5FFB-DDB081694619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337409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9042-1A06-32C3-6937-907749F6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15A1AB6-302A-7A96-E236-841A97F54C2A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072001-7CC9-36A4-F79E-813848071B68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E0AFA2D-56C3-98F7-A2B8-EFD2FAC82AA1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4212EA-899C-AA89-EBAC-722633A27E9D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57A4A71-88DB-701C-2DF1-E5B4B137514A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19C17A-7BFC-3ED0-A43B-E00A04EBC1A7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EAD15B-B954-7E02-64C6-07D8BE7E819B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99E1440-3F51-615C-5A9A-A5CCC80C80ED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2C0901B-720D-9297-0C4D-7B81E86D71AE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CC1AA57-928E-3EC1-837E-4661D88C211F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C9BD39-DB03-60FB-960F-67070F91F307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61CD79-7385-9CD6-BD41-95AB75CDC1A8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6C1C3C6-9189-313B-54AE-C084C9889A78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24E7F1E-3B7B-5F4C-D9A9-78A9F0115066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3C29712-7194-E79C-6C4C-B9A3A9638516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A386986-AECA-747E-68A6-608DD78982BB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ED3EDD-10C7-BE97-3B3D-1D739DAB53A4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B5BD00-4296-ED07-2F77-55C8A506E9F7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32E5A6A-7F1F-BBE4-4394-4F4D15EEF43C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691D81-9266-16C6-73E7-3C535C394C51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A4AC54-C640-B675-383F-E86C217E0573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E7374B68-59CE-B1AE-AFFE-6DB3F86CB3BD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5ED49E9-0E99-E548-7D5C-318552FE19D1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BAC7A6-A1FF-EA9B-2DE5-829955B6BCA3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A12F04DF-5F00-BA6E-E9F8-036A5D11AEE6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C4FB27-F503-A84C-07EC-26F79CFD0199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0CE477-9D55-0401-3090-3A416B1E3455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7C9244-DFB4-21EC-59AB-E480EDE03828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919A6-4ED6-C7B1-B4AC-C81CD3418577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4B0637F-EBCD-34A7-14D0-7060FE17D834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5277E9-CDDA-1284-EC50-684D8FF9FA8A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5D0744B-3E9B-E725-5809-3CB0DF37DA2B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4FCC4E-4170-B5CC-42AE-71E02B1B3ADE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05EEB0-31C1-9B80-2EFD-DEFBC18CB6BD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1174282E-E8C9-BD08-95CB-A59F0895DD84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1D904737-62BB-1D30-EDD7-3B429C6973F8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C17EADCE-AA90-F4CA-7F09-032CAC88F20F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451020A-5A8B-6D58-264E-ECCC12445C77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95008A7-96F4-0135-0989-A4E54481E944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7558675-7295-49D5-6624-BBE040209CD2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C42DA67-2951-D35D-03EE-666350847394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4CBDDDD-AF08-FADA-9761-3A612C21EA95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459DA3-B8DA-C234-96DC-F7ED6CCB6AC0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375772-7716-BD98-FD2E-B83F2E03A275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684EA5-DEEA-3A17-A8D6-7BA173147087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DD6F01-6168-659C-7C84-D440EAC4ABDB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745BBB-F760-3E85-DFEB-D4D7D5D6F12F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5D79F7-5EBB-EB86-791A-F227961A0FA2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491A55-012C-797C-54FF-88EA268D4888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01B445C-81EA-1850-D924-58AA02ABC3D0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6F1E63-ABE8-EBCF-4286-DFEB56E7D196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D5583B-0875-F332-F3B2-D2E4BF51E4DF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9F7C9A-0F68-660B-2530-78BBCE14AF87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4BA968-4457-3797-213F-AA16B3E357F9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11C4066-5FA9-C992-E0D3-CA8CAFA0DA4F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7DA2B18-1788-9D3D-A057-208405CA469E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279B7C-78C9-7B5F-3B2A-E2735301BB75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44B20E-A2A1-83F0-350B-172DFD5D12E1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E783029-D728-3B62-AD12-7E9C2C447A08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F6D94E3-2E83-FD1C-7372-045BEDA7F185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CA0EB4-11CC-197C-7A22-FFEA1869FDE0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C47D22E-1C87-C105-4C6E-C2833FEA413E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9462430-FC70-536C-9CC3-52504EBDCEE5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8A932E0-1E63-AE79-C9FD-F5CFE364641E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F643256-D2A3-0176-2C00-78F4AF1D96F7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C3031B-7202-A4BF-8A0A-F171217F3808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56F64CF-3C1A-695A-4509-982FD1E54625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272FFF-F923-FE6A-1DBC-91B96C14A8FB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EC63F97-359E-D219-202E-E390B69FA071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8B26B30-A8B6-D8E6-373B-9549AF61B7E3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86463DA-FA1C-ACEB-5036-208CA7C61B6F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D7A99B-1CAB-A7F9-38D0-F177B63DCE23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5D4E06-A306-F3BE-5FD5-7B79EA40CA44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1870149-A34F-E765-1811-43DC1712DD62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3498FAE-23D3-629D-BF74-D9D31C6694E1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53D7AAF-A89E-0169-FC15-C2EE6A709F21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C473EF-A411-1A53-43E2-DA84BBDBF791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EB438A-8CCA-52B1-9249-E2223F0C4A16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0A8AD8B-696E-90CA-F398-760C4B20AD2F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A472EC-EE48-8C99-4C17-84D9E87BAD5E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1EA5E5-06F1-3AED-BD2A-17E046322600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C3F23A-8D45-54CE-96E6-E34CC2933B98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3C0A90-68B9-E763-E002-74559603C926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FD8F5D4-0E9D-21E9-229F-4463874E6EBD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5DEC0D3-1CA3-D29A-E92C-CB3ED3392747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CD6DA1C-EDAA-4483-BB52-F0B479568147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8947C97-0863-7534-C4A6-75C6B4A5E4DD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1122D94-4DD5-DC4B-648C-CD8F13C5D25F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7AC3C5C-5451-15EC-A84B-9DEC3590A3EC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EB75110-8951-1764-DDBF-4F798FF0B120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735B0DC-E469-802F-BF18-6390E94614AB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4BC567-B1AD-8EFA-920C-75E087E74434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4CDC7F5-FB78-FBE2-D88E-0006C1D2D604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D21722B-384D-1602-630B-C05D4A318A7F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102F80D-2701-C6E0-34B6-68C579FFAE14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5847316-7436-E6BB-2D54-91EB20CC13F7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7FF0FC1-C747-D8A7-93DB-1009050A27AA}"/>
              </a:ext>
            </a:extLst>
          </p:cNvPr>
          <p:cNvSpPr/>
          <p:nvPr/>
        </p:nvSpPr>
        <p:spPr>
          <a:xfrm>
            <a:off x="7756318" y="5002925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2BE256-AF1D-3102-B190-5EB8BBEE38D6}"/>
              </a:ext>
            </a:extLst>
          </p:cNvPr>
          <p:cNvSpPr/>
          <p:nvPr/>
        </p:nvSpPr>
        <p:spPr>
          <a:xfrm>
            <a:off x="9512279" y="5015152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92D2E0C-147A-1D40-D61A-F1707CA55DF4}"/>
              </a:ext>
            </a:extLst>
          </p:cNvPr>
          <p:cNvSpPr/>
          <p:nvPr/>
        </p:nvSpPr>
        <p:spPr>
          <a:xfrm>
            <a:off x="12437104" y="5019804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602D6F-00D7-85E7-89A2-6AEE519BDB30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04FA83-7759-E2B0-8EAA-47CB0502E26A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E99D737-2A07-B2FC-1005-E610AFCA0BB5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FE12365-D416-6831-3835-E05FD588AC10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7800320-74CD-5679-C7C1-3121773137D8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EF5D813-EE3C-B5DF-2483-514C5F8822FF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0D6716-62C3-1C42-1369-949DBF2797E0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6271CAC-A329-D3F7-4BEB-1790A7835EA3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292EEFC-2835-939D-892C-D4419569B329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30FDDB7-D993-BEBE-B834-74E33DA78AE7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77650BA-410F-4470-01E4-A98CFBEBE45E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FD98D14-3505-DEFB-9501-6BA4A104837A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CB7D8B7-C2C6-A8DF-C93D-1E4F965B6B9B}"/>
              </a:ext>
            </a:extLst>
          </p:cNvPr>
          <p:cNvSpPr/>
          <p:nvPr/>
        </p:nvSpPr>
        <p:spPr>
          <a:xfrm>
            <a:off x="9509882" y="4600888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B0D8279-2CBE-E532-DEA7-88FBEF50BE24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40466D9-EE1B-1E8F-DB68-856AE651C585}"/>
              </a:ext>
            </a:extLst>
          </p:cNvPr>
          <p:cNvSpPr/>
          <p:nvPr/>
        </p:nvSpPr>
        <p:spPr>
          <a:xfrm>
            <a:off x="-10815" y="4060203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60E18A-4B9B-73FF-8992-17369419C77C}"/>
              </a:ext>
            </a:extLst>
          </p:cNvPr>
          <p:cNvSpPr/>
          <p:nvPr/>
        </p:nvSpPr>
        <p:spPr>
          <a:xfrm>
            <a:off x="5793927" y="4052139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EED479F-A459-3D11-B818-8F52F1949D18}"/>
              </a:ext>
            </a:extLst>
          </p:cNvPr>
          <p:cNvSpPr/>
          <p:nvPr/>
        </p:nvSpPr>
        <p:spPr>
          <a:xfrm>
            <a:off x="2407466" y="4057809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E38A1B-0B24-452B-272D-24218911D078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 Sputtering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Seed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Cu Electroplating[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전해도금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222A2F-A93B-7662-46BB-753018FA52FB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9CA43FD-262A-A8DC-3E21-F1C20257FE28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BC6109C-6710-220E-FCCA-A458E2751608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0E093C-30EB-760F-0C84-6AB5CC8A0862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E3EB9A1-FC5C-8384-F64F-97AECBB47FE6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89E77E2-E47C-FEBC-A5F5-119757785233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5972711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A1FFC-57EC-F330-1235-52C3E388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7D5D20-8348-4C10-F743-78D0729EC484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38E390-6165-091B-7DC4-3B1EAF248A85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CF07692-434C-FBC5-F077-68F76C9E3404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75E8539-9394-E5B6-2AF6-2047DA7641DF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4DDA10C-6668-7F25-3C9E-D13AB9F77468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FC5BFC1-8F9B-3A19-200C-D644B6C63FA3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1909A03-ED1B-FDD8-3F32-89C96B5818DD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0F58FC0-FC18-D692-4EA7-B627C4A1F10D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46AB9C2-8AB3-3B10-AA12-5841985AD1FA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4B8E1D-BA93-7B9D-BBE9-62993F697112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A72725-880D-7974-6406-1C0479E90912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2A2EEA-795A-FCCA-F7A1-7CDB46177455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6888103-6793-E0E9-92A6-79C95D215EB6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78158A8-DDE4-9541-FEF7-659ED90D5F1C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8EF6AC4-0203-756F-893D-60451054F663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614269-1F02-2D93-9438-E59B684B0808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3F1B5-DCB7-2D62-91ED-1CE7BAE530EF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C75571-6812-ADEB-E73F-1A9EE721BF22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4F16989-1C3A-92FF-3910-ECAEB12DA2F5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CFE71F-6657-9C63-3CB6-C0549871101E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A229B5-D68F-AE5F-223D-AFD1BA63294B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5136E4A1-8FDC-7A42-C276-F40781DFCD12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6BCA4503-F139-800E-F07D-713320C0FACC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D95920-7ECB-45FD-FB12-58F9D90DA41C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D560C0C7-0CA9-8B79-1FDD-4DF72D39319B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8E54E1-3B8F-E8D3-06F2-90DA8F323E48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B7F5722-614A-0C60-9B23-8F40CF5B45A4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BD3230-2AEF-F996-1170-C9EB5F7ED38F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9914E9F-84C7-C136-0A1B-7371AFFDBEC1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9E4DF44-DF71-B0C0-7ED5-900459C883EB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102FD0-81A5-0BFE-7B03-BA64D06801A1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ABE45F-02C0-2ABE-7C11-FFB799947810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37D279-A25F-35EE-8682-6C417444B47F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67ADAB8-0488-70F2-940E-9117059015F7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03876854-2E22-5A6C-F226-E6E6CC11557E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E801427D-D550-A835-2A94-2F6DCC5CEC56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1D6837DD-72AB-BA58-39B7-774C197112C6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09220A-6A17-213B-A8A8-0E4A9A1B4327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2468016-E122-E74D-369B-5D58F3641301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6693657-613E-6336-4D16-136068538014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A57BA8D-4E87-158A-AB22-70977773B525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DB29F34-6095-6F9E-436C-47BF66D699A3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4A4D7A-298D-554E-5E9D-43196A0E93C9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30D2E9-D784-AB3E-D139-96DC8EC324A1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84A024F-5D17-35D0-300C-E92A9AF3101D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308695-6202-8BA6-E459-18D2E8B803B5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B2438-7CF5-FF29-1221-65887F19276B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1D7D56-A20A-0BD9-A60B-CF2963DA6222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1D314A-EA5F-018F-ACF6-E406301BAF0A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31470-240C-4E86-ECB5-2AEFEF137DA9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2D3594-9E49-F44D-05C0-58974CAA14E5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F02ECE8-65B1-E0D3-A65A-776977F2499B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6F314D-04C9-B09C-E225-3434B12C68E0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EB4140A-3F88-4021-83DB-EB8DCE2AB1D5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AF5149F-638D-759B-9B46-0696287ACDF9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E18BEF-378E-3846-C70A-F35E0D53836F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5BAF5F3-AD44-93CE-776C-E798DC8FBF64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33A2BE-DC40-16B2-204D-5409A5CE1E77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1A2CD2-FA85-18D2-8D4E-73392066D2E2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419BE5-DE8F-8BE8-6C05-6C6E43527EEF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3E5E1E-DCE2-F744-D490-79BB294C2657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951717-C712-ACBB-F2BC-BC285C474C4D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90A5C1C-1A82-4F4F-5EF9-F98BC1461DEB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4C23464-701D-A5D0-5520-DE6F4BE4B79D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986FDF-B076-0E54-D2B6-F3733EDFE793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BC9F8B4-8E07-2367-88B0-91F5099883B1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DECECAB-3432-048D-F624-4B7F1DFCBAB9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DDC3757-EDAC-FD21-8D42-01439854AE46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C294264-70CF-80F2-60A5-C51FBB7464EC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7AC09CD-79F8-82C0-D940-C5B081FAE82C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940E0ED-E203-F339-C443-8AEBD4374332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84C067-B134-05A7-A849-D206C683BAC9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320945-D859-DF1B-277D-3D00ADFD0791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B82BE67-8DAF-C6ED-8191-B371BEA789B8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9EF630-B618-B19D-07E5-219AD5F6A3D5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A4BDBC-22AE-298B-125A-5485AD9F2BD8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C6D4014-5291-35BE-E177-5F1F760824FF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1BCE864-C39F-78DA-B6E5-498836AF1C28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C0D210E-9737-4656-123E-CF3768D3AC65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A146A3-C52C-90C1-7119-8BC4980BF96E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ECD5872-88D9-D7B0-98A8-F49ABC46F5FD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A74110-3714-37B6-01C8-1C46BCB772AB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0D0A63-BD8F-6CC7-F8CC-5B29408429A2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32ABB4-B5B6-89E2-E499-903638B38A0C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BE8B6DE-36AD-6847-27C9-74903E5ED22B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135B11B-14C1-CBB9-B1B8-0771976A0046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BF3D186-05EE-C7B2-14E9-14108AF074DB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9A41DD-54C8-06C7-9915-D580D232280E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F7FBB11-FB60-1098-52A8-D4102B46B2BF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082063-FDF1-C6E3-AD5A-A3FA93557DCC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C7C0B6-37C4-C661-945C-32660D8312FB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4880DFE-A61B-D543-9220-8CFD327684FD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4FDDE15-49FF-B1A8-F8D3-C7DACD48BD83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1BD5BC4-F845-F63B-8595-38E4478ED86D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A6B0E92-3088-0042-0933-5A46AF1473E2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9B79D1E-4CCD-2C4A-A7F2-4FD45ECE820D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B90C9E3-CF98-C8E6-5F34-C965CB4791D1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2C7C809-37F8-D3F5-21B1-524B0D7754B0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E84DB92-A544-6FA8-BACE-4D0BDFD961C7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4E42CE-0DFA-F10F-F2DE-64E00CA993D6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2F2407C-EE77-3291-34A1-CB0D6BE03504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03AD0EA-B96D-FB75-E2C3-8C5476BD7863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0736260-9B45-BFCC-6526-9417FDBC08BD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D44D7F9-8563-3F40-EB85-ECB01B7787A5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91776B5-A81F-605C-10C3-BF8D2B9782EB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D11D2BA-D282-47D2-257A-917447EAC1F9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231C3B8-E057-9487-990D-9A75B16CE1E0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ECE2500-9E3C-D80C-69E9-E35323014596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BC63B4A-9825-2D4E-163B-B1ACE6E032AC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945BC7F-B324-31AA-B6C0-E80D39474869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B2FA76D-7026-2137-47F6-048A88928EBC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F1D8BE2-B527-3B3A-E6B3-2666381F716E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242207F-81EC-1008-C34B-7DE62EAA3FF4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FC48BD9-681C-69C3-1EAB-0B5C67EF7FDA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B8489DB-F409-EE69-4D3E-68A7B4667AD3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C552993-4BED-C0EF-1A70-C797687E4E8F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8E69C71-E89C-10A3-D40A-F56C82F223D4}"/>
              </a:ext>
            </a:extLst>
          </p:cNvPr>
          <p:cNvSpPr/>
          <p:nvPr/>
        </p:nvSpPr>
        <p:spPr>
          <a:xfrm>
            <a:off x="-11128" y="3669397"/>
            <a:ext cx="14649212" cy="663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B23FFEB-8A79-A7D3-B0BB-3F6CD531416B}"/>
              </a:ext>
            </a:extLst>
          </p:cNvPr>
          <p:cNvSpPr/>
          <p:nvPr/>
        </p:nvSpPr>
        <p:spPr>
          <a:xfrm>
            <a:off x="10236139" y="378134"/>
            <a:ext cx="3950208" cy="260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363FA3-619D-0D0C-0438-33F6CE006E97}"/>
              </a:ext>
            </a:extLst>
          </p:cNvPr>
          <p:cNvSpPr txBox="1"/>
          <p:nvPr/>
        </p:nvSpPr>
        <p:spPr>
          <a:xfrm>
            <a:off x="235310" y="786173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바로 위 까지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 평탄화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7226E1-7A66-DB52-C90D-7843AD36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113" y="368901"/>
            <a:ext cx="5589475" cy="3661561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AD0C1A0E-B75A-E003-6AB4-88CE1194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662" y="412060"/>
            <a:ext cx="5901110" cy="3561349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EA916F0-8BE8-7E2D-415F-C9791A535AD6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1747AA0-4BFC-86F7-7158-B1816123E6D2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FAB02D-3D72-59E5-9E13-EFD0E1D91EAF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8D024-91E0-DFBA-4A8C-6CD2FF027A8B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D40C0A1-10A0-A944-ED01-43D5D14A91A5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53BE348-B964-69D1-4FBC-6BE7027BDF16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414E8DD-A48D-F83A-D785-6063432BD942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919134D-422D-CE74-4CAC-6A0D0F66E913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C2D2773-5BBD-50A7-1AA2-6BCBE1F8B38D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07A417D-2353-15B8-F1F9-9543D7FA1F71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2C3D9B8-3F66-DD0A-01E8-649B3B55A3C0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29442B2-20AE-4D33-6E90-59A30FBF9753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3BC7491-83A8-E3CF-A95C-859E3D437F28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ED6C640-BED5-460F-D693-18AC6281FE37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A35CE9A-6290-7F2B-98C4-DC6E38A30A73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51070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3453E-EFB3-D124-8502-702B73674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7CA40-D543-AF6A-3E0B-580E2E6BC481}"/>
              </a:ext>
            </a:extLst>
          </p:cNvPr>
          <p:cNvSpPr txBox="1"/>
          <p:nvPr/>
        </p:nvSpPr>
        <p:spPr>
          <a:xfrm>
            <a:off x="1656748" y="597674"/>
            <a:ext cx="381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회로 분석</a:t>
            </a:r>
            <a:endParaRPr lang="en-US" altLang="ko-KR" sz="4000" dirty="0">
              <a:solidFill>
                <a:srgbClr val="7068F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BA296-5489-D334-A878-248C658D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9" y="643007"/>
            <a:ext cx="617220" cy="617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E9F7C6-5A75-CBBD-0C80-3086AC1F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69" y="2303045"/>
            <a:ext cx="5399171" cy="3324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547ACB-073D-D58D-0540-7C2BEF99D421}"/>
              </a:ext>
            </a:extLst>
          </p:cNvPr>
          <p:cNvSpPr txBox="1"/>
          <p:nvPr/>
        </p:nvSpPr>
        <p:spPr>
          <a:xfrm>
            <a:off x="801669" y="5712230"/>
            <a:ext cx="5748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Low-dropout regulator(CMOS)_7T2C</a:t>
            </a:r>
            <a:endParaRPr lang="en-US" altLang="ko-KR" sz="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19D55-9821-1D60-30CD-B115DE775556}"/>
              </a:ext>
            </a:extLst>
          </p:cNvPr>
          <p:cNvSpPr txBox="1"/>
          <p:nvPr/>
        </p:nvSpPr>
        <p:spPr>
          <a:xfrm>
            <a:off x="6643992" y="2853634"/>
            <a:ext cx="7315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Low-dropout regulator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A.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전압과 출력 전압 사이의 전압 강하(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Dropout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voltage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)가 적은 리니어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레귤레이터를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말합니다.</a:t>
            </a:r>
          </a:p>
          <a:p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회로의 사용 예시</a:t>
            </a: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A. M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current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mirror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전류 안정적이게 공급하는 역할</a:t>
            </a: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M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2a,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1a,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1b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M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2b,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4b -&gt; 차동회로 증폭기</a:t>
            </a: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M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3a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전류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pass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역할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모바일에 쓰이는 부품이므로 최소화에 집중</a:t>
            </a:r>
          </a:p>
        </p:txBody>
      </p:sp>
    </p:spTree>
    <p:extLst>
      <p:ext uri="{BB962C8B-B14F-4D97-AF65-F5344CB8AC3E}">
        <p14:creationId xmlns:p14="http://schemas.microsoft.com/office/powerpoint/2010/main" val="26906368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C787-632B-945A-1381-88957B64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926A364-745F-0D63-9861-15C1A22A9B1C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BD9BE7-C425-AEBD-E66D-6CA715F13B11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AC9BB17-AED5-D1D0-7033-22FE100A94A5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ECB022F-2639-D643-4126-93F6E10B4D5E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B110EEC-DC37-D640-9C65-4B9A7CBC36C6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0B53721-FA8A-61E5-CA84-2D49FC0A964D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30083FF-A26A-C66F-7BEF-5DB2849780F1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EB2146-BF3E-EC49-CF3B-5A2A515480E6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74AF43-8503-7E10-8CF4-EC381240950F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8AEE9D-7B64-3AE3-A216-BFB4FF545CF3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B5C3DA8-B31A-E423-E206-FFA0E4E527C9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A3CAC5-7D3F-CF0E-31C2-0E14032443FE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A570333-D025-03F7-1B7B-29F0219EE0A4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4B9BB0E-E3C8-4D91-69E8-D4FD20537D37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14213B2-D212-883F-65EA-89B0509BBA75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3475A8C-EE3D-4C62-BD55-2ADCD5FB2C98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39E4D-3EC4-72DE-38E6-34394AC60741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D8F233-B7CD-3AEB-8355-BAE5883373EF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6D9D461-158F-F2EA-29CF-04F5B8F6D8B6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BBB342-1456-5394-B29B-FDC3D5997061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DCF78-3377-B320-9CAC-B1938A10F977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F1B384B9-136B-0304-42D1-B189A03D938E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0771872-1D6F-C8A4-56CE-15A1D0AF23D4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BA9C92-CE65-8A72-E20D-57313B2B9571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49ED0FA8-7B11-0683-4CA3-B23D405BA368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7B92C-C29D-A6FC-A39A-02D715FC5F8D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3330198-C3CC-845B-98CC-2754B0A17241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D19B95-E0FA-CD76-EEA0-0BC45778F107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8E91D87-05DC-4232-3C1F-1C7FEAEEAFAF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4DACB5-E581-D0DE-19D7-1629410DEFE3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24B187-E6EA-DF15-B718-AE2BFBD5515E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039108-77D5-167D-4038-0187871F34B3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B7D70A-F9A6-FE00-3B7C-82290AE3BA9A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9A69AA0-B085-50B0-B6BA-6D2CC7544BB4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EE00B6AA-0C8E-5522-05C4-83B5AFEEBA10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D9FCF944-08B5-EEE8-3728-320C7981DAC9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C65D72E1-4F5F-2E24-669C-DC8126D28805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B251BA0-F80B-23CB-93A1-5920605AB56C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AB603FE-36F1-46C9-1707-E0CD181EEE7D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8AF0645-57BE-0666-058F-4CE428FE596D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E0C5FA-9660-E720-BDB6-FEF5638DF4E7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55BA16F-A555-7532-C094-F11328E777DB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F2994D-E3F7-B5C4-F3E6-6FCC28426BA4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7475B5-176D-F6C8-115C-B52630EBA6CE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50735B-8F2D-4C01-AB55-44972FCF7B25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AD6167-4272-F225-4FAD-562F51FBF8C8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6BB253-3E5D-D444-570B-5C7583FB9F1C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3DBEE6-05FA-9496-DD76-FA0114E5C2FE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D3C60F-CB9F-8CD2-7418-DF869E51BC88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F3B029-43C5-F182-AE6C-59319F0D45AB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D0FD0B-517A-A313-ADFD-D286976E3AAD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0496A11-9C00-9DB1-C950-5FD792654F8D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51D7F6-A2C1-80BE-BF66-8A531C61BAA1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3C1ADC3-A7E1-7757-85C3-6BB443F35033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6E1F512-12D2-01C3-B029-CCE248EBD4EB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2D6ED55-4646-EE06-DC41-16C8699A5B44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C5B8BFC-9CC6-05BE-1D1A-7398FDD1BDAF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BE81FAD-A7A0-46BC-2CCF-7075FEDAC6B5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2BC0A3A-6FA6-329E-1028-E1170D999370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4804AAA-59DA-408C-113A-1BF7D646A3C4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3C33F9E-980F-429A-1EA2-289991CF96AF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BF28873-83B3-6A8D-95BA-88AF14C960F1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A0B1207-82AD-D7EB-02BE-54598BB49E3C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459EF1C-D352-853F-55A9-DB1D05E9D184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5C4BDE5-D223-7F63-9A13-455D1B12B46B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4ED4676-3424-12D5-250E-C780A5E1D2D2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554B745-C12B-A542-049A-C4590C6F20DE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0678D9-605B-9066-25F0-470DA92F37EA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EF48FD2-E28F-6AF5-2C4B-BDBEBE417F73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22790A-178D-93BB-80DF-9A7E76F7116D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04D2B-604D-F55A-7F0D-AE94D63EE3C7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9C0AD1-3493-23BB-E5F6-9F0B82B9FE69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7A0C1B5-56E5-9262-82A8-7A2BBD738D56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24712B-4FF2-A655-7750-4DAE67617F8A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77B9D8-6FDF-09C5-A0DD-A5A4EDF46F53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AECA54-FD63-17A0-6A8A-3D1871DF50BD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A82D6EB-695D-FFC6-E089-C253C6B69F7E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5E71BB1-9D56-A81E-8B5D-EE06D6827FF4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CB24232-9E7D-814E-C25A-CB135773ED8E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C5C858-4343-FE3B-46E4-5852A3BCCF1C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BA4C8A-C453-0937-1AC1-977FEEB3DBC5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4F7F08-F5BE-BA8B-CD01-551524A1519B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E134DF-2BE4-A417-8F2C-ABEE2486A95F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020B93F-7D03-BD0A-9E1E-E5C7DD8E8A1F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2C88A0-B1BC-F1A7-1543-DAFF7627A39B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C4726C9-6F35-7C2D-1D0A-ACD7D9DD03FC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063C6B5-AB5B-4248-A1C2-4321CDFF1B32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D833A76-4412-F09B-C492-AEA136712EAF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366AC9D-A32D-63CB-908B-EA3940A8898A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C0BED80-BA84-0DFF-E201-362D2AF3D787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0B58496-671A-BDC9-817D-5AAC8DEBA594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CAAB227-42C3-53DE-6850-36EC4BA1E20F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7E3E96-B17A-782D-F5A9-BCF05C22678B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9154EBE-6398-F097-332B-E4F35F698576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90A533-236C-3644-B13F-7E7959DC5FD1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B41FC29-DC45-F99B-E5EA-6B5547AE8B4B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6BD025D-376A-934F-EBD0-07E21244C5D3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6D4C9B2-1C13-3B69-9D6C-CA0CC1F23B7C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83B19C5-1142-A536-9751-4D607C1ECE64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619C639-B566-0CC8-D831-3DCF86BB7ACB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20F43AB-CFCA-68A0-EA5D-F33D68AD2F99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2FC5DAA-D413-1B40-5818-C5EA494ABD28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0529744-7EE7-A0DA-5E85-B03CA9EC0C39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36348B-6BC2-E8AD-5756-F1A84F312779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50048BF-6C0B-1ED4-E04F-78CF1314B84A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E527C44-50B6-D968-7465-73682DEB5C97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E49D78B-F5B8-FB10-12FA-B7544FBC0A94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415BE15-7AF0-6173-627A-1B448A16F0B2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51E038D-9F78-EDCB-9E59-5987F9AB8EFF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A9AD839-C8EF-1F74-9634-958419B2392F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7FE9C4E-3200-5B94-3961-11D93FE3A82F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3CFE67F-C5AD-C938-071B-0DC2E4904B9C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F2C611E-A61C-7982-95A1-2C5043C7812F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55704E-84AC-78B0-A6EE-0C40E424D902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9A3FA09-21F1-47F5-5BD3-D7E7E7C596A5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F1E56CE-9814-ACB5-05A0-E5D634EF0011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C3733AF-DCFE-550D-B507-D26A58078CD0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164665-B4DA-C491-5D58-ECB218D1CD39}"/>
              </a:ext>
            </a:extLst>
          </p:cNvPr>
          <p:cNvSpPr/>
          <p:nvPr/>
        </p:nvSpPr>
        <p:spPr>
          <a:xfrm>
            <a:off x="-11128" y="3943628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8A4BBE-D2A5-537F-E476-AF2761D28D1C}"/>
              </a:ext>
            </a:extLst>
          </p:cNvPr>
          <p:cNvSpPr/>
          <p:nvPr/>
        </p:nvSpPr>
        <p:spPr>
          <a:xfrm>
            <a:off x="-15914" y="3843739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CD5ECDC-7B5E-096C-D360-063D5A753A51}"/>
              </a:ext>
            </a:extLst>
          </p:cNvPr>
          <p:cNvSpPr/>
          <p:nvPr/>
        </p:nvSpPr>
        <p:spPr>
          <a:xfrm>
            <a:off x="-25708" y="3581340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1A5F048-F943-3CA7-6B96-9F8AA1798661}"/>
              </a:ext>
            </a:extLst>
          </p:cNvPr>
          <p:cNvSpPr txBox="1"/>
          <p:nvPr/>
        </p:nvSpPr>
        <p:spPr>
          <a:xfrm>
            <a:off x="235309" y="797971"/>
            <a:ext cx="65737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각각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PR Coating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 Develop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ko-KR" altLang="en-US" sz="192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B3C8EB-8473-482E-3C56-13A55D587BCB}"/>
              </a:ext>
            </a:extLst>
          </p:cNvPr>
          <p:cNvSpPr/>
          <p:nvPr/>
        </p:nvSpPr>
        <p:spPr>
          <a:xfrm>
            <a:off x="-2609" y="3473320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91176FD-FB2A-ED31-33E1-9FBECF917216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5B7558B-0B2D-FF6D-C3AB-8F80714BE855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BD35855-1803-B1BB-E2B2-6A99961A9677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132175A-57E2-9940-2ECA-BF87BE697DEF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C6BEE7F-D1D5-7446-95BF-5AD25208569C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F13A034-12BC-1C1E-0255-CD6D964037DB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D80DEE6-E704-7A6A-959A-08FFA0878200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B45845-0EDA-9098-50DA-C5A4541C2DC6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561A504-65F7-F70E-676A-B7A73BDBD574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8019BFB-1B11-B20D-ED9D-79A04FE66454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25D0DA9-C20A-9B79-E608-E21D53E1AE2C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EDABD1A-DC54-A7BA-C0CE-8834D0D95E09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F624D5A-E83B-9839-3472-86E5B4668804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E6B57F-D008-ABB2-8821-D2084CD7935D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9D862B9-F392-A01D-7D0F-2894ACCAB922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031C87C-558D-2E6E-DB01-9CE6CE502A98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898745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512D5-2A86-D50A-AC18-744DD0B44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232E7FC-9409-EEF0-985E-FB8BDF7F14F3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9364BB-C79C-31B4-ABF3-56C224B83189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CBE2CA9-B3C8-BFD0-13E8-4AD6E665C95D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86D475-897D-7372-DFD3-5D192FD66CE1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71C31E-EA0C-17F1-574B-C521790E20AA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777A59-905F-AF39-FA14-5E0B180146AA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68D8C28-A76E-F6E4-B918-6E0ACEA0B632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67CBEE-EB38-B01A-44CF-AF91BE3CACEC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BB99494-85F0-2B02-358B-0D6A5007E047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15AD3A-C8A3-2BE1-D5BD-C5AF8616762F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E78453-7719-47F0-B6F6-9727632DE017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CCA92A-B95F-ABDC-8A1A-C5507F07730B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3DAD70E-955E-F476-1E1F-C5AC87F4FD34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ECEBC13-389D-38BC-47DD-8D0ADB98C045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E1B08A3-0E27-D474-74F9-538E40744B0D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1191D4-0BF1-00EC-68AB-27AD5A0316EF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0CE648-DBE2-9B2E-F532-8B17C2140ABF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84B7AE-10BF-40C0-2165-535B28840630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F5AD9C62-9ACF-C3AB-AAE4-6C2C245FA52C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DF754E-6F78-2814-0DF9-316011666B94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029961-5968-71F0-5097-C49FB6136618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5E039A84-7767-F737-CF94-0F88FABED811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52773FA-E3F8-F33A-41EE-B89BA408124C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446F45-F93A-8E4A-3894-58E0285949F1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675CD1E5-E8D0-12C0-7E2B-880480FC73D1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02B9A2-610E-1E7A-D7CC-86C8376096B6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4567D8-AC4F-43CE-7D0A-7630C1CD922F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C8FB03E-D20A-7241-26A9-7A4795AB88E3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1145C5-68C0-B8C4-E10F-157CE1799A33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E61C17F-8C28-76E0-6AE5-D445BD8A92B5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BC1F4CC-52CF-9405-1FBD-9C9EE9D99A33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27AEB34-4626-CCCA-133F-D959DD300FF1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31C093-AA08-8AB6-56C5-66D5528E0A1D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DDD284-2D24-5519-0AC2-AEA1BA236BFA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24BC6309-1958-9C31-4B2B-E160A31B2EB4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A6DD2CA-7D52-1583-247D-ED474C5E98E3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87E0A2F9-8F88-BB4F-8252-6581D2D46AF1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6D637EF-0632-9915-D2AC-043C716D7625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06F1260-7D79-D73D-125D-EFE432B80607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A649ED0-2BB1-A77B-DA7A-AD091A927DA9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1A33132-F520-619E-4DEC-DADD3BAD40D3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FE39200-5B3A-46E0-1AE7-361FC41F5A50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C41EE-D91C-487E-FE69-C1585F3AF40D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2FF060-F787-D98E-2F96-559FBA3A9B62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3C6807-3BE5-99D8-FF02-A9B83D55EF39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34A2E9-6EC7-17CD-A6F9-A967847597BC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E6DD7-155F-6D7D-37E8-51E2F93EB759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582E62-781A-0874-59A8-916141AB4EC0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7F53F5-1993-B907-AC89-BA270ED4C753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9CF4B6-6FDD-84EE-291A-3C4FA3305E45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DCFF96-822B-7E48-DD9A-D3B80CD6B08E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1554AA8-2051-9CDC-3CEE-A20876F53616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8B71FF-C9B0-9ECD-16B3-F6580ADAA3C0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23F86E-408E-5BD9-73F7-B7B23BEDDAAA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E70F125-F285-0B60-0480-2F7690776701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E8B85D-73A2-8E24-7FBE-CBA0DB5AB5D0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10598E-3DD9-366F-212C-ABC2DC54B718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5B20296-C5E2-E969-0347-6E64E26C5DB2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AF7D232-02BD-6A54-037C-477BA02C02BF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52D4E3-5FD9-003E-55AC-1B42E8D00C73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DDC04F-758F-FB69-D577-802F157A7082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E02439-0CEA-6393-7EA4-2717ADAFBDC1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E21B1B1-EECC-70AD-4B94-B2AE73FFBC60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D9B24A-BF85-DE00-77D4-8EFB8BE15CEB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2B8C5B5-A193-ECC1-A5D7-02B04A3E9B44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FE0655-6039-B24A-48D4-F919F75B59C0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5A93495-1C23-98DC-7477-E202C6580FBF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BB576B6-BBE1-658E-AD6B-3E18B4627B20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16DCDD-2429-127A-60EF-B484368222C7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1ADE565-C3CB-3AD0-93C5-221305FBF63C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C1C293D-B0D1-97B6-97DC-EA9F0B62502B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DE7045-B366-2B41-7E3B-B7E2A9916D70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1283D0-15FC-AD83-AEDD-FF7521AD83E7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9FE675-3573-F9AF-CEF7-710395B44C0E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E176467-A821-0E9C-A005-3184EFB60016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8B3871-7D2D-979E-41EE-37D5DEDB9365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E66AC0C-C842-36D2-A98B-F85DDD193C7C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04039B-25EA-3399-1309-684617587845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58D10C-951E-B1F2-67E9-A48DE42EA27F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BE1450-FA33-12B1-E928-341A9D669C74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7FCAE8-0719-40DD-065F-86F84873E78E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DE834FD-31EF-D7C6-B952-F1FFDD812EE4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97DD2C1-448C-8FEC-8CF6-01A4CAF84CBA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CB8D7C-A612-D51A-6FEA-1CB2022F7C04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4DF412B-571F-2792-2A5B-C395EE2A1702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34E54A6-0C6E-A9E7-C249-49E99E92C49D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314151-4D01-D44A-6D66-8B2A1F45BFBA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92B2605-DEC0-917D-4AA7-68C2060350B4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E7C61D9-883F-4E3F-E0A1-0B20CE17D4B7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D0678A4-74BE-C2FC-DB7A-62BB88E32D29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5D6FB4E-03E0-6CCF-F53B-D7AEB9152DFD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1C9DB4C-728E-1BDE-AFA0-39D98378F67B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ABE37C4-203A-0E05-814D-702045D16D9C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104F668-7B6B-5BB9-7739-4851174D39B2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00366D-DC3C-771C-5521-06C53B12D779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8BBB93-1E06-4B0F-CD2C-CFBB34DF1047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7DB13DE-96BE-0A8D-5B8C-07B0ED572453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702F21-CE70-87D5-C6E7-CE365DD26951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742795-CF1D-20F3-83C2-8DB53AE17B0A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936ECBB-BDCE-32B4-1C0E-818CBC4CCAAB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5C946AB-235F-4F01-7B7E-42820E572487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B6CFD0C-1C69-500E-D323-7F96B518E4EC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5330F02-0748-5A02-14F6-E568D145199E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D2F383-72A8-F5AD-E3CD-720E6FF5CFDC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7A018DB-E182-0961-45AA-8B91863BC66B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4A660EA-F3F0-9554-3F6D-14BE9AB1EC79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3830963-C5F6-4EA3-D118-17DBCEF93AFF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0AEFBD0-61E6-942C-62C7-6A19F796EB00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1E240DA-7970-0CEA-7F74-5D1A843C526E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9CDBFB-F31E-6383-2273-9E0497420086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794FEAF-C602-52FB-004C-B2B657B55E08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EA7CFEB-0776-9F81-C6F7-7F16D10BD0B4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2D3783D-4589-E154-8ED5-83DE2C5988BF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95EEBB8-CB73-B3A1-4D63-89DFA99CF298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37F1158-ACAB-2E38-56CD-D7A1DA753945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ED1DE68-651E-4830-C8F2-EEF7D995409B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2A3D6B0-6691-B8B3-E34C-27491C0D9A30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F90290-0C24-9F4D-E19B-BD6018D278EC}"/>
              </a:ext>
            </a:extLst>
          </p:cNvPr>
          <p:cNvSpPr/>
          <p:nvPr/>
        </p:nvSpPr>
        <p:spPr>
          <a:xfrm>
            <a:off x="-15914" y="3958460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B7FA78-B768-B2ED-2914-A7BF5C44D0F5}"/>
              </a:ext>
            </a:extLst>
          </p:cNvPr>
          <p:cNvSpPr/>
          <p:nvPr/>
        </p:nvSpPr>
        <p:spPr>
          <a:xfrm>
            <a:off x="-25708" y="3701048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A019442-4FC4-B455-4E87-620A5065A604}"/>
              </a:ext>
            </a:extLst>
          </p:cNvPr>
          <p:cNvSpPr/>
          <p:nvPr/>
        </p:nvSpPr>
        <p:spPr>
          <a:xfrm>
            <a:off x="5854" y="3307552"/>
            <a:ext cx="14629819" cy="1649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EC22986-D495-5230-A4F3-1250272F0422}"/>
              </a:ext>
            </a:extLst>
          </p:cNvPr>
          <p:cNvSpPr txBox="1"/>
          <p:nvPr/>
        </p:nvSpPr>
        <p:spPr>
          <a:xfrm>
            <a:off x="235309" y="797972"/>
            <a:ext cx="65737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*1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layer, 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E11C422-A88E-3296-B119-9A091E999535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21C4321-D7C2-6C1C-8253-EE7E57CD3FE5}"/>
              </a:ext>
            </a:extLst>
          </p:cNvPr>
          <p:cNvSpPr/>
          <p:nvPr/>
        </p:nvSpPr>
        <p:spPr>
          <a:xfrm>
            <a:off x="-11128" y="3943628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8C99619-8258-8117-FBFE-73146744FD40}"/>
              </a:ext>
            </a:extLst>
          </p:cNvPr>
          <p:cNvSpPr/>
          <p:nvPr/>
        </p:nvSpPr>
        <p:spPr>
          <a:xfrm>
            <a:off x="-15914" y="3843739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D41A50C-F2EB-A0C1-68B2-74EB1725FF35}"/>
              </a:ext>
            </a:extLst>
          </p:cNvPr>
          <p:cNvSpPr/>
          <p:nvPr/>
        </p:nvSpPr>
        <p:spPr>
          <a:xfrm>
            <a:off x="-25708" y="3581340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F270B72-94AE-677B-1D21-57E02467E6F1}"/>
              </a:ext>
            </a:extLst>
          </p:cNvPr>
          <p:cNvSpPr/>
          <p:nvPr/>
        </p:nvSpPr>
        <p:spPr>
          <a:xfrm>
            <a:off x="-2609" y="3473320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FE969823-85CB-7117-7770-A2846613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876" y="206312"/>
            <a:ext cx="3779374" cy="29538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E22AC9-D288-E3BB-2831-3E408271A5F3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B031CC7-2567-08C4-A84A-A9090B3D212C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379BC34-68A7-D825-1E4A-03F3D4B79D40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3B0DDF8-8DAF-BADA-579D-934DA92BAA90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1B3B9CF-B6C7-6B06-721F-135119479DB4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A4F7D98-700D-B971-2451-8E9FDD9AAF3C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0F6D384-AEAA-F87F-0A4C-423E92A9633B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DFC0271-7FE2-23EF-9ABA-A9B957B26CA8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FBD2E24-769D-A61D-7184-DB3B36E9D4A0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F3289-432B-16EF-976F-C746FA109DFE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D87606E-BD8D-1D93-2395-7888692E3BCE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9F081CE-3150-53FD-E1B2-FD5129A8AD05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8D00B6A-067A-1D97-DA33-371D02D42B58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007C583-AA95-479D-53B5-66B77E1A146F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85AB54A-2E22-004E-5B87-9DEDB863F9C4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CA2B2AD-E5E1-948D-C271-02444A3969E4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4149007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F4682-ECCE-2B34-0FED-D7E408B4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AE96A08-B144-1B3F-65E9-E977C8987999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441758-5CAC-20BD-98EA-47E5183060F0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E378ED9-DCFD-5982-AAA6-F75144477983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C613659-0886-AB52-0A69-F7C343695339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2D67698-4EF7-B974-B54E-66320E605AAD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3F12E7A-DD67-1679-19C9-B7032FA20FE7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2E8DA14-4352-C232-47A2-2821824BE542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2BC51C-64A1-F98B-DEF3-BABBFF2B35AB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7FB3319-03E3-20C8-258B-B211FFF34B1D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093EFF-88D1-4802-8149-28A586C6EDB1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BDEE53-172D-44EE-8A3D-C7C86F51B220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A4C283E-C1A3-2FE3-9362-2FA7188CB235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BBC6043-00A9-1C89-0EA4-57F21940ACF7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3AFB4EF-D31F-640B-E7AF-817F77EE0EC1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1AD5EB-D3B6-6BFB-9113-CC4145311388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806902D-3CDD-0E84-7850-84F34725B87B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D0DCD4-0293-91A5-D0E8-59B2139EC27E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32CA0-42C1-7544-43EB-F8D243293498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659EF5C7-0CA6-09DD-C897-70E452B284B7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296999-7E28-377C-EDE3-32B0BBA15854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7D3F96-1952-DDFB-950A-1BA6A98905E6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BAB7371-5BF6-3CC2-1D86-AFDDB8784DC6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94192FA2-BFB2-51E2-4720-88EF773B5FC3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4EF3B4-0CA2-7D56-3F6C-81539F5BFADD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24DE48E1-B689-8C86-631F-632879FC082D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A8B11-DD6C-CC23-7413-C84B067CC0FC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9FFE33-0756-ED29-92C5-DAD890A22746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B57EFB7-7E20-9988-6C21-3F08798BDE54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509195D-8521-1E8D-80E8-50918D6ABB7A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F962F1-D834-85C7-BFEA-D06BD6AFE171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998A4C6-C1EC-B21D-5FEA-EF361B0F786F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D7B46F-2AE8-132A-BDDA-CBAB144DED02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1D3156-0972-E045-A922-003A8E8012D6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930E9C-2CCC-444B-DFC7-82CFD215D530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E5AF2EC0-59A3-8FD6-5D4E-ED8B0A151A54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344972C0-71D3-DEB9-7121-96772D964AAA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FDCA6A06-9185-7916-06B5-A9950118899A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8E74A25-D78B-B897-695B-D5125F0A8593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728F706-2EE3-7BD2-C323-6882D0090BBF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2DF08CB-62DF-3C8D-A4B0-F6A5EC4E541F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19DCD7-9089-34AF-2E78-B3C9D71BC3F1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CD41ECB-8A62-9EAF-DD10-6288FE0C7EC4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E0FC4C-2542-0AD6-C2B8-333EA47BB559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4C5790-5323-A299-57D6-449FA2F858FB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72A08-83BA-7784-ECB8-1560280C8BBD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DF8221-32F3-91BD-B157-6353CEABBBB5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162139-BBC5-F377-45A7-CF190E2E6D4D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DF44A11-70DA-347D-4A31-000794158272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B6601E-4F0E-3925-858F-41EE104F77FD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3B9CB6-21F7-3595-9B64-B1004D9BC5BE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E6C2D11-86C3-B3B2-7308-03E6ABF3FC89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BA628E-F7D7-E224-AAC4-5D249EEF988E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CFAB5F-448A-2134-CB39-79D18A84CE68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26E5669-2C48-7909-E0B9-F27E67AF70B8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3F589FE-B6C4-5ECE-26D4-1A5CCF53EFA8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CA67A6-7A5A-4FD7-391B-0A72D88818B0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D5BC033-D7C8-01BF-2F06-52EB7B0B68B5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5057D1-F641-B272-4EE8-F9A854255372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3CE412-EB2D-2D37-6828-350D69022B69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49F0763-51A6-FBAF-3FC7-CBA1C4C06975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D4AE68-5C48-E70A-3E2D-84C6F44F125D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D7E4069-8BF7-CD87-C5DE-43840187C219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EB952D0-4BD1-87C8-C69E-443B249E35A3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6C42A8-B706-408A-DD82-9919773A2B7C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93D351-EB7B-6171-39A3-C74B1EEEE45F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18C993E-C50A-4A64-C0B6-42C483BF8A19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03DBF16-5EAF-F773-7E8F-F2893DEB1C13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D99890F-A018-BE6C-2FF5-7A0923C3C558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C1EDFA0-03CC-3A58-7D9D-5F317627B78B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5FAFDE-BE26-19BC-FC1A-3578456C20AA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CEB3F5B-D806-9842-5B4B-DC8A996822AA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9F90BE6-A067-3C54-87B1-477C6C406F6B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1248CDB-0888-C9D4-C3DF-5452D8C68185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F7AF17-5D13-8C84-BABF-B547FBBE2252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34F638F-A715-63D6-A617-832FAE0538FA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A9A829C-F5DD-6D6A-530B-11126A73FAAF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626DABC-65B0-651D-71E2-051D13D7A9C6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AF09824-5A7D-62AB-C1C7-A14B6AC1CA17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BF1FA43-EF75-92DC-1583-70860846E8EA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531665-2687-9A83-6623-ED6A146EBEA1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E826D1-E350-33B0-65FA-37956C38AE95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BCC72E-F33C-641F-EFAC-28AACFE548A4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1C424E-8BDB-E8B7-10F4-AEC90F249278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DA18E97-BEF2-B425-1929-F3F05A395D67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1364646-3B71-0675-F29A-98A96DE7C49F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F964B3B-169F-1988-4F48-89EE024AA6FD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1A9F2D9-F9C5-DFDA-4E22-1CBBD0D6F366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97FD631-8D4C-BEA0-2945-ED4D906854CD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01CB490-13F3-C624-4184-7D473194911A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248A172-8568-D096-6498-0BBC0B9128C9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407C869-E403-4E5E-6524-3E017398CAF2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D4B3BA9-CE9F-AC37-D1B0-56D50330BD2D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4154FB6-12E3-F1BE-4B72-BF386494D33D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A50EE0C-50D4-8967-6D42-D255653DD730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FDC443-E4D8-D4E0-CC2F-73A3861B0221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64DF20-58ED-5854-9D71-F6D3F5432994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3E5DC32-6B6B-07F9-AA2C-0C2342A76CDF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A5C1A4-CE75-325A-FCB5-57F60ED11412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E62F08B-5F0C-3CE5-C5DC-A666400EF589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B507C96-FEF0-B45A-6673-7BC868574783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9DEE1CB-03DB-236A-1BEF-DFC26DAFDD81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EBA86A8-D6A2-052D-2767-3D543167D034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38F4F9F-4F44-084D-4A45-E1063D5C6FA2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6450D3E-B435-ECA8-D240-A54880941909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BE1CD92-FF1F-6AF8-CDDA-CF9AE098FFD0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061B90C-DA9A-E157-9F8A-3C62CF7DF183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CD38144-BC7D-C1D8-A033-CE717D33695B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4BABE8D-3A55-170F-406B-D72ED6C48642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80B0EC-8B11-2ECB-49A6-0DC795FFC82F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C6B7A9B-C433-B875-2DF5-98B2134FA0AA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3922157-38A7-CC5C-317D-F152C80C09FE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93FBF25-A29F-95E5-5E1A-BD227D52F0B3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0CC0557-0181-BB72-D764-127CE621DD35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9744941-2309-A9A9-AD3E-D3F945AB15E7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A62840-FD15-5F95-2DAE-8BCFA1277273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D0FE35-5C30-65FE-5331-CE852E6F2F28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6059247-04CA-51AB-139A-6E74CB124F4B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F3398EA-2E5C-E054-3944-0616D02B9496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B008D-D142-0864-5C0A-E939C204802E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1E9E243-C28A-B009-56DD-578C430E46B6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498858F-17B1-AEF2-7B8C-B8664D56F82D}"/>
              </a:ext>
            </a:extLst>
          </p:cNvPr>
          <p:cNvSpPr/>
          <p:nvPr/>
        </p:nvSpPr>
        <p:spPr>
          <a:xfrm>
            <a:off x="5027613" y="3432049"/>
            <a:ext cx="682962" cy="15598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ADAB42-C366-ECD7-B8F2-F58DBE1156DF}"/>
              </a:ext>
            </a:extLst>
          </p:cNvPr>
          <p:cNvSpPr txBox="1"/>
          <p:nvPr/>
        </p:nvSpPr>
        <p:spPr>
          <a:xfrm>
            <a:off x="235310" y="797972"/>
            <a:ext cx="635567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*2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패턴 형성 위한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en-US" altLang="ko-KR" sz="192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와는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192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48051F8D-44AE-D823-E536-E2B8AF67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00" y="444296"/>
            <a:ext cx="3824585" cy="29588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907DED-2A9A-94C3-4300-61F779A9C5BB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35FFB2F-D0E3-FCBA-B9B7-A1A285854E94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AAFDC6A-6086-4510-B68B-D94B44642CBB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3EA581D-483C-817B-39B1-15DA7AC45BB6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DF7C2F4-02FD-C2FF-EC1B-8CCC7261DD55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33290DE4-27BA-5DB2-D26E-F0D0A44D1ADE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5F10865B-C738-1F63-7063-0AC6D55E94B2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FE216381-3522-AFF7-CC08-14D020283163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77AC8D1B-3A22-2942-112A-ED28127EF6B5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7A9FA105-BE32-2A93-62D3-5A7645798972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FA8C2BB3-FCC8-0E87-0C1D-728E08543D61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31085B9B-3BD7-4F60-034F-D7488207B1BA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070548E-A2CA-CCB3-5F97-752FF79EE7F8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3AB12A10-6663-113E-415D-FC4219FE82F9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0DE8A22F-CE27-95E6-2F47-3418E9A9988C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B906362A-17EA-C42B-4C36-2B26A37A7486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481030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4C55-4D38-0CC8-5DE2-77154B755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25269A-89C0-F75D-CBF8-35B76956B3C3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E939D-DAF7-F04B-6B4D-B15EA894C1C1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E765DED-B7AF-1C96-0F12-FBCCB18FB80F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EBBA826-AADA-A83E-4D25-717C451ECE00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76EDFBF-5EB3-C87A-FB1D-FD329C4E43D2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1B1BC1-9E14-5E3C-C932-47CD9C82BF70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4482F7-7A68-71F3-E83D-44E99B8C369F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4D5F55-CAC5-9556-453D-5007008A93D4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61FE92B-26E9-9846-6A4F-CF2DBECD57D0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B35C23-45F7-9846-BD4E-D14E6C9BA370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274971-98EF-9374-EEA3-5DBE86F79305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82D92DA-283C-0D34-A846-2C13435350C2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20CAC1A-D201-1EEF-2436-0FA2B64B27C2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7ED92CB-6435-FE24-9273-4B9809C85137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7A1A283-30F3-F920-7A7A-94A3A2540FBE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A80A4C-FBFD-49C7-8A50-FBF51068EF57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4F7C48-938C-F140-B24F-C8D2D71FA3E1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323573-BDA6-EB5B-130C-4F88C84601D2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8856667B-B3D8-35C6-B201-04EC83FD0DC3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E9EF70-E4B6-44DA-D024-0074519D5042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D07635-9759-0497-27A6-5AA1E40EB937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2CB20289-669E-403D-CC5C-11CA98F8C0AB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5D8C888-2072-F11E-F96F-0F042DB807D9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F6A0F9-F7FA-E3FC-36CE-F06A5619DE64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EA65CDC1-EB43-A9B3-D577-2119CC28E7E7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883D9F-650B-8E48-8976-23B91E113D29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ED422EA-4518-9E3C-B25A-BE9B844A376F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F103650-56AD-22D5-AA7C-6833D8DF128F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4399B4-773D-AAF5-774F-ECC5506FC1D0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8B76196-35EC-484C-FBFF-0EA627CBB2CC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0B94D-1596-753B-3A87-DA809B822563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7EEB9B-E0C9-6E04-C5AA-EF0A1DCCFBA9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74D99-3AD0-A7E6-7EDB-04B01191DCE4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E4801A8-BCC5-CC2B-0A1B-AA7C2F32CE00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4DDA07E1-9390-5B84-EEA4-6FE56CF61D23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F3F20778-16DA-301D-3F8A-40A421F61FF9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1C5A9C70-FB5C-2788-48C9-370C40E9D630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CE0D3BB-D3C5-C1CB-BEDB-5BFFBDF9CF17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1E9657A-302A-9C43-B12C-075CE8A763D3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7E8FE5F-A4C3-7018-37C3-E89B2EF86046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E74233-9D76-F85C-CB43-3BCDEFBA3A02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43E675F-4515-5EFE-20BE-A37642BC6A47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20EE5F-2D33-87DC-4783-34D42C4B7586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A550E1-855A-9E95-6931-F9965FD84788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9919F9-A58F-FB70-711A-43D383C82F33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DFBD5F-947B-71A9-5EFA-45119DA578CC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422AB2-E981-82F5-CF5A-217A3A4E6384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8AF5FA-346A-4DE7-88B3-4940AF0B6477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540A67-72F3-55D0-D191-7FB6B26B6631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55B9B3D-B548-E8BE-1F78-CEB958E798EE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80F5639-B18F-47B7-AC75-41020CA6740E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752C482-DE0C-E207-FD67-C3D1BC405448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9783B8-49BD-EADE-209D-83E6E8C91573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B29A83-1A0F-8969-E145-791A97FC05AF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3F97C0C-D168-93A8-7C4C-5E45AE9706FE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F796FC-5F25-4522-0ACA-8699DE846029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387C03F-6FDE-EFDA-0D06-0FD69E38C6DF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6FFB04B-9644-0FC9-DBE8-DDC1FF7C6706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6BD2D40-BEAD-6750-4424-A08EC98E29EF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EA4C61-5003-8515-7B62-216B2665CF74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57C361-2576-380D-E3AD-ECF14634D359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34DBBD9-1B1A-0EC2-3B4D-9CF17FCB69A5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DEE0D00-2B70-C1D0-2583-0A835444DF6B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CD3AB9-92D0-81DC-AC73-0A3DF50C4330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C166E8E-9B19-3920-D5C0-CBA2DB8EA568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1747061-A51F-39A1-45AA-04D3F6A3BD2E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B85FCD-7A0B-6FDB-F580-F72AEE2AC2F9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4DBF4C-FC55-233A-8E1E-61842C120DE0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9715D7-5068-523A-3FD8-932C876674E1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278423-DFE2-7D5F-5026-00EADEF21B9F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F05482-6EA4-2779-15D2-98801CAC9663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2E47692-A547-2D05-3108-AF6B2866261B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8DBE86-DF6C-2159-4024-AA0A25BCBAB0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83EA976-63D8-7A59-11EA-3E7E8A0EFD5A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55C9496-E48A-F594-A8AA-08349712EEFE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BE82F0-04DB-C05E-CC7E-8179C61B57EF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73A0D29-8B73-B1F9-0F42-E6F983A9BD97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7A04D50-7539-F78E-33A9-F48DDFDCACD3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70C5805-D5C0-721F-EA87-90E7836BAA7E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38A5F4-D767-FEDF-628A-05715F96A3C8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BB2120-9FD2-A772-C618-3065BEF1A473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DC3C5E-F431-9CE6-A925-CD718CD92B32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A063921-8CA7-0AC4-9A3B-A99702147FD8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0B6F90-B7AA-AD21-1303-8C326B724010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5B99346-5637-95E3-5488-FFBAC3DC090E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882FFBE-E1BD-67B9-02BC-31894E1BD281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10BAE9E-BAA5-0BD9-A71F-1AAE57BAB9B8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0FB6350-3733-8F95-9BCD-16A16F45A644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865E241-F245-7263-D132-86A5BABBFD4A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B6E1848-CA37-1D3D-5B01-6A0A76F027F4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C74223B-986E-15FF-1C61-79B30A772A6C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DF4C80A-19C0-7CBC-656F-E8BC1ACB1BC4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15E3E98-DE9D-F7A6-CB0E-2B3658119D06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B4126EA-1228-E1C6-2FB0-91C1EF84534A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BB4586E-6419-4F75-C2AB-693A40BD1C8C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AC03FA5-F86E-41C4-385B-4AD73F9388DD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E2C38BD-7849-EA96-8030-89FD714B487E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3497BF0-6245-AE03-7C33-6D37E2E50D7C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5DE0936-E166-4534-D747-48BFB469DE46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230B16B-B60A-CA9B-D991-89FF524B8D42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2D23DE-D984-7E20-E2FC-FE3855C096E0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C544B38-E0DB-CC6C-4134-72DC77181B44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05FCA79-51B2-F774-CC5B-3BA747C2212D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88B5FC1-833E-2E71-F31B-6F1D3123EEA8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5D81E-E2CF-604B-FD0D-F3C39DBF8B4A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4C861CB-3CBF-6CC5-E903-946610C5C288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45624E-CA98-E7B0-C8E2-20A871954828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B494FF9-D930-86D8-3247-28644814DEC2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D0F61B-8EFC-25AD-A957-A4C3E0D74110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0455799-DE40-A065-384E-A4AF7AB17962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D6E17F8-E932-F127-5232-60C601EDA3D9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C871982-D313-264F-E97E-1BE6B307ED1E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DB65C0B-CE77-78B8-63C2-D09694FE875B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91C7E18-0CAD-E1B5-4ED8-19E9ECEA7610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930AC71-B127-867A-F8D1-BA31F596F522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7E46D36-842D-16F3-2D30-997A8FF97BFC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89167A2-7F51-15D8-47DC-F5B5D79FAC44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0151514-64EA-7146-88A5-07C90D40F52E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B4D3E7-3CE0-D7A8-AB87-4A63E61AA523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A7D4647-2E4E-4271-8B7C-AD4D184E40C3}"/>
              </a:ext>
            </a:extLst>
          </p:cNvPr>
          <p:cNvSpPr/>
          <p:nvPr/>
        </p:nvSpPr>
        <p:spPr>
          <a:xfrm>
            <a:off x="-25708" y="3586339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B8EF79E-6A23-2A8E-399D-A480DE7B7861}"/>
              </a:ext>
            </a:extLst>
          </p:cNvPr>
          <p:cNvSpPr/>
          <p:nvPr/>
        </p:nvSpPr>
        <p:spPr>
          <a:xfrm>
            <a:off x="5027613" y="3437036"/>
            <a:ext cx="682962" cy="155984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DAF69A5-4035-FD2A-B4C2-F7E1AA46D796}"/>
              </a:ext>
            </a:extLst>
          </p:cNvPr>
          <p:cNvSpPr/>
          <p:nvPr/>
        </p:nvSpPr>
        <p:spPr>
          <a:xfrm>
            <a:off x="-11128" y="3378516"/>
            <a:ext cx="5034718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1F59F15-A5DC-6579-6375-5E623E89CA7F}"/>
              </a:ext>
            </a:extLst>
          </p:cNvPr>
          <p:cNvSpPr/>
          <p:nvPr/>
        </p:nvSpPr>
        <p:spPr>
          <a:xfrm>
            <a:off x="5710760" y="3379624"/>
            <a:ext cx="8919640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36A0A79-A635-AD4C-B000-C71DF8F9BC10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*2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layer, 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BEBE7A-1502-E99A-D537-037458DBE6E2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8E28BD1-6EC9-EA77-93EF-5E59469069F7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C8376E0-DF2C-3334-D9B7-C7E2D1674F84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C1E888F-17C5-1A2F-CD4C-95B2AA44F071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6C12955-0B09-2317-C918-21C44C0EEB39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5297524-E818-7CA8-472E-D94B0C377DA6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DD66F49-09CC-AB3B-227C-08FAC7D47E1F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55482ED-1803-C7B4-C111-648138A3F2E1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A005942-ACFE-80EC-D021-874DD2F4AF0C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6AB0FEF-2A1F-362C-FBF7-D91D0457B676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2512963-5477-29C5-4E53-464FD2D2C40F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A85E504-4ED9-A849-E18A-845810A9C138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B968A5A-8DFE-A25A-EE27-29D977A420DA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47B9F7C-4EEE-CE17-8D03-7A4F0C812C3F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616B8F7-D941-9A05-D469-EB47ADF37346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1404347-5ADA-03B1-D775-22173587E822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2182001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62A0-B540-457A-5B45-D98B73C3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1756712-66CD-2AAD-4802-A7DDA3910670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6D7493-0533-43BF-3C83-07EA8131D3CB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928F2CA-2D79-EB8C-263A-E61FFCE9D3EA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1918F2A-2FAC-6308-067B-BF18542591CF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822214-1BEE-5D26-98C5-3E8DABBA445A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F625697-8918-F20D-D989-C493E5464DBD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F3E644-ADC6-654F-52D8-9F75B8717586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126DEFF-9653-E3D9-32E1-55E6159972A5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D408AA6-A808-5D0E-B3BC-6090B3492C76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A3DD27-244A-2B6A-ADED-E9AC003C8E0A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010FC4-A539-89AD-FA78-E64B3F3F1A3D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792C494-4BC6-1152-5DC7-1F28F1B4763F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F45A2B-DD19-E7C1-86BA-73E3922DA1DE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D94FD3B-5CD4-713A-2531-52CD447532D2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3C1A9D5-DA68-008C-C687-B00FA63EBA66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244A67-6E58-ED05-0DEE-40CE7A70C0AC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B3EAE-A97E-9EBF-7316-5A1130F793BD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048B8D-7F29-B15A-E4BA-85BD72F6E4E4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39FCDA07-2330-5CD1-043C-DAB7A012AE3E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189512-F78F-F3B4-621A-AD7C3CE36BAB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F1F163-E0F8-00BB-A42C-215052050BC7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C7CE203-F6ED-F780-FE58-AD8C0F44D2B2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56C4D998-58B9-9108-C509-7E42A66B305B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5C3859-6D02-09BC-23A5-6B119CBFDE1D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B1B10671-B594-077E-A21B-2FC012CF2265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EC636-F3AC-94AF-16A3-49875268470D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579C31-8C7A-E7FE-D79F-83988323FE12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97DE80-2FF3-15CA-D668-9D348562190C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8C0978D-7057-39EB-F33B-96D1FD842A52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699E3B-BF48-DB34-360B-503A4311EAF5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245758-F37D-8FBD-3F06-6A49221B8D71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BFE6CCB-6C71-63F3-0BBB-41BEF6DE1DD3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E0E882C-0E02-F037-E82E-76838667200C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A0F57E-A6CC-04C8-0F27-D9EBC12CA7A8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18F6F344-A2B1-A9BD-EAEE-379D29CBD8BD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E0CBC37D-C348-E5BF-70E1-B193F2C02D49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CD4B7248-4EF6-D998-9878-DA26D8DCF4C0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FD34E11-A3DA-3B31-C4D2-D5DF6BE012DD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A18D81C-8B58-1BB0-8A49-5A99229904D1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D6F4589-DCDB-55B9-56D5-A8FD7CFA32AB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2523736-A285-9680-720A-38BB70067944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E5F5C60-F7FC-3C7A-EAA1-9B6C625A6EB3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608A6C-6D26-94E3-65B1-AF4E32892D4E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9B94E-1FD2-F4E5-70DC-A4B9E5EDDDCA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E33D56-988B-36D4-E918-088CAD27C777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093845-16F6-925D-887F-E96C03759949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E00D2D-1B29-64D0-3F67-34B43AC0E35D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178EF8E-7A26-1B11-048A-79195D11A8C1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57FA4C9-5C6F-0BBE-EA0F-DA22BFFF903A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8E7E2A1-18F1-5A94-1F68-078D9C9B8506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273CAA-7962-4822-15BE-7C2F8847E617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04CD336-7731-7F0F-04DE-596FA5302508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1C12E8-5186-B5B0-C958-F214E8D32A71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BF69EBA-2B9A-9253-BEC9-449E006EBDAF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F5982DC-5C6F-A7B2-6E99-E88D5273C891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81CEE57-97F7-CFED-EF22-97823A59FE01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F43543-4426-13B3-8569-F2BD31EDF645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27947A-BEBC-DFF3-080A-A133CD9A52BF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4FFA73-14F8-0CDC-A958-BCF0011319D2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707A89-5044-FD62-060D-613976D0D472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419DBD-7CBD-9F00-0204-CC0914FE1869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A23037-4B48-80E4-65A9-7DADF2E28BAA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3583EE-42D4-50BF-1F48-268A57098DDA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C506650-648B-BA77-23CA-1EC74BD62E80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792978-AFEF-A787-3D34-E1768A4C6C05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4324DFE-948B-7102-F624-345EA23A3FAA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7AE164-28D5-3196-B2A5-1162E325C272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4533934-CE28-8CB3-38FA-C610032BD154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8A28F9D-319C-9516-264F-938A9EA29D3E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4941493-52BF-31FB-3205-E66A5034D6A2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BC9B113-2612-86F2-6916-74D5C610BDBB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CAF5ED4-46CB-0B26-AE27-7579239584E6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9B996D6-006C-9CFF-0387-16CC9D5E07E9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42EE6C-A7D8-D113-A39A-ECDD0F43643D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77A02C5-C569-731D-9441-656253450A89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809512B-36C1-C73F-48BD-61B0696D8C5B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9F3698A-415A-7506-65A6-B66B8AC4C09D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67451A-33C4-57B3-A94D-5F027A26DDC8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1090812-63AB-8AFF-D75D-9D7D4C101462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F804FA-A0E5-1614-6E07-F84363CF12DF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BC5010F-4263-5FF2-0591-77632788E797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C216B4-CD4E-8D62-EA12-58E85573C67F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B48D95-50A6-4A7A-7840-EF4BEAED7A28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6964E-F4B1-6AD2-E647-460ED847DDFA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A56186-68FA-093F-3FBC-2B5F97F962DB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60936A2-F91C-2172-4566-7D14C726173B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0FC1249-5048-AF2A-1E96-DF6DDA169B17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B874306-80F5-B344-5CAD-4B6958C2FF73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6809E7B-3B4A-AD9E-2CBA-ECD0A5AF0DDF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6259BD1-33C2-8DD2-6C38-3B46CF886BC3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75A039F-9C99-EBBC-75F0-E275E3266FC9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213D588-7FED-234F-0183-F129E1C21D45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EE4909C-1A71-E607-0A77-AC2584F9A03D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F6488D-297A-D980-C586-28B55DBF3B99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4F7BE13-31AF-D8D9-1D2A-8887E8F6A198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AEE1F6-BE78-1736-7037-E468259764AA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D305AF-A561-FB7E-D957-3F00B09D2BA7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55660E-17B1-A087-F235-B1890FED1F9B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5169A99-DE33-C218-F4D1-B7E2DE00AD5A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5D0967A-29F0-0D11-8F97-02213CE1993F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0808758-7182-E070-32E6-7C52A8FEEFB4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D21CF91-0AF9-8A78-C0FC-B7D293FCF0D3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CD7140-ED82-6B57-48A8-B8F6F4DD5291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1164C58-482B-20CF-B314-F94320B9FB18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064E409-4BAE-A295-BB20-E4D158B0FE42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539732-0D68-6165-A44F-F48D778242EF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BD8E39F-923E-BC0D-4BE9-96D00E0D9F4E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B2D6545-9D9C-A4EF-1349-149CF82BE14A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0C91D8-41D1-35BA-A2CE-847728B45C3C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359003E-AF09-FFBF-1819-30DE06392F92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83E28E2-B7FB-CE7D-C6A3-1E4D37EB1DA2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78B3D8C-A992-243A-B966-9D12A8CA2B4F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D3A429F-46FC-2C1D-1890-C52DA8FAF4BF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9624D7A-31BD-A226-3B6C-5C5AA951E2BE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D715C97-58E5-7102-5CAA-F8FD58E6F786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48FAE9F-0D49-E0BC-1920-6FF142837C0C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2B3B632-6AE1-EA9D-D776-4C95DCD2084C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5C85062-81EB-7C9A-3D27-D20F727F9BCB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AA5A43-11AA-FB1B-84C1-7008D8E1750B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EE0409A-2229-3DD1-8C3C-F5035A6C659B}"/>
              </a:ext>
            </a:extLst>
          </p:cNvPr>
          <p:cNvSpPr/>
          <p:nvPr/>
        </p:nvSpPr>
        <p:spPr>
          <a:xfrm>
            <a:off x="7684" y="3581352"/>
            <a:ext cx="14633844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E53E154-C1D3-5D5F-C184-4EEDCC959970}"/>
              </a:ext>
            </a:extLst>
          </p:cNvPr>
          <p:cNvSpPr/>
          <p:nvPr/>
        </p:nvSpPr>
        <p:spPr>
          <a:xfrm>
            <a:off x="44888" y="3610406"/>
            <a:ext cx="4978702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10D8445-9769-87C8-2B65-091D454ACB56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70AEC2-0198-A7C2-8574-7D9461B30681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36D8689-22AD-E7ED-4168-BAFC86BB00F7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A4206B9-F512-0D20-D242-AF1E6ABF24A2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Strip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Barrier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E3978C8-2B49-B5A5-45D4-46058B38F312}"/>
              </a:ext>
            </a:extLst>
          </p:cNvPr>
          <p:cNvSpPr/>
          <p:nvPr/>
        </p:nvSpPr>
        <p:spPr>
          <a:xfrm>
            <a:off x="-27050" y="3275527"/>
            <a:ext cx="4963484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B47431-5560-4421-8E37-99D1D15699EB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F16B342-4180-BD20-9662-5A01C24A3253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B032EAE-54A4-D6EB-8F77-523D181574AF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C52B951-8983-EA5A-40C1-25480A6BEE52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E9B3289-4187-E63B-8328-0321EDD7B71C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39FE180-A59D-B790-721F-E4A03E0824B5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03C86B6-D838-F171-07FF-AF5689ACDC64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F91C1B9-D71F-984C-6357-C11D25C069C3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FDD7EB1-EC1F-A8B7-0853-5C146BAEADB4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BC0D9B9-B52F-F8B4-D908-E1BB7188CEA9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4BC51F3-11D0-7D2B-240A-5D88D29D6BC2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A78276B-F05D-B512-B544-5545694BC40C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CC4EC51-AAFA-5D90-1125-3451675FF881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7F48B8A-5087-1026-4910-454A3E45FD07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8A69ED-F8DA-3E0B-9A0B-40751BB5E2D3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4FEA704-AF47-3741-D55E-B461E86DCADD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91622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34B68-F6A7-4EFD-B74B-D710504BB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1B0555-00D2-F467-7369-5B06AF52A109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BAC8D-1397-E00A-2C91-56AA2EEFFE01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E0BBCF1-D0D9-2AE0-6CBB-8742877F4E9A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DEBF735-76B2-AD72-AAE7-DCEA0B80C48F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C58476-68B7-ED85-956C-6E2C11B72B40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C7E559F-549B-17D5-78F3-A79DE2BA7A7B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117113-9C07-9905-7E1F-219EFE2E8A3A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4AD2DF8-286C-F0CC-402B-3F774BA1E643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A4AFEC-73C6-DF84-D0AB-7010F4A65F7C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206D0D6-AFBB-B6B4-8DD0-FC783FAC865C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4986B0-180D-0A81-BA21-73F314131DC6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0893A2-06F4-5CC5-B56D-0FC9413DA220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D0D4254-5F21-0748-6EB1-267026EA2E47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FD17DFB-9CDD-B690-21DA-89F4F8426A5D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90F2246-99FD-7CF1-09D0-18CE53139D25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939F830-5ED2-518D-9498-A8A215EFDD90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C3C167-00A7-4869-F113-69469178E8F2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61A93-A941-56BC-E7BF-E84776F1329C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3BBF036-66F0-3FA2-AE7B-7872A06F802A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9BBBAD-074C-D429-413E-15D478E3BD47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B78B76-EB32-2943-17BE-73C03015035E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818D122-C190-A684-7CE5-00B734BF4D20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5A98EC9D-4CA7-CBC5-6F25-AA61D78E69E1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4CDC03-CFAC-47DB-B3F2-6D80C0D2D15F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FD4FE16E-393C-3229-72AC-9620F7FD6B9C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6F3C71-1975-A2EA-407C-4F08E080E78C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19C50D-B315-D5B7-FB63-46F1443B4CDF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F2F4D6-0A47-6F17-04AB-97EB1B550C1F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6A31147-D829-7EAD-A201-39ED8C6543F5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01494-4600-E653-977E-1F70D340E4E7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BAF94A-144A-376C-7143-17B3A2597BCC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06B1E78-7530-1F47-DE32-BB7E761EB4B1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5FA06D-DDE1-16C0-5479-9EA0298BB4F1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55725AE-7139-F6EA-3E73-C3B4619C69CB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78BE2DDB-4A76-D1B1-A5C8-96473E9DB6CD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85C6F588-3780-5688-DC22-637A9E6DD4EC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C64FCDA3-9FFD-2566-50A7-3DFDBF91528A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9C5F1CD-B62E-D01C-DC48-D951EC74927C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D8EED2B-B044-4D05-8224-84CD4DB4C35F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1984F88-185E-64AF-2E03-DF77C1379E15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88C967D-D399-D523-BFAF-7BAA02F545DC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4505EB5-9216-1E64-1CAB-1C5D4DFCE002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02E470-0FDC-5975-037C-A4293878FCBF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6B167C-78B8-79F5-0467-B64935175958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681883-93EE-7452-B409-6F1E123FD1A2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3ADD9A-C28D-834A-1326-C83BB16D1713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C036E-5FD8-FB9B-785D-1E8DEB148157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6CE065A-1E53-F19B-1BCB-0DBBF894C8A7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13B2AF6-8D8A-54BF-FFDC-F86393E5DD60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240595A-25EA-C4AC-06D8-FA9FCB8FD595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CABC1A-A13D-F8C2-27E1-B8C6A6918AC4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A908D28-58B8-C8F5-AD4E-F39792AB2738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89CB6A-350E-90D3-0762-D82F3D005D3C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E5D4AC1-B987-2766-14B6-C3DBDAE4929E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05F842A-75AD-413F-D3BF-4B246FE92AB8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C8F08A-F45C-D5B9-345B-E6F2614D1BE1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D36E9E-09F3-93EE-CC3B-CCC61291C676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E60D15-D400-62D2-8769-131A0C5008E7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794A2C-21E6-2ABD-B32C-2FA198456882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BE09FBF-4A9E-BF9B-7AC2-FF3EDB1B55A7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D3B98B-A505-3CBE-506E-7CB0882EC409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BB6441-0210-7DA6-341D-373957BA8359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1ABEC5-9157-5958-FB3C-1502FA1C203E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D0BAB6-84DE-A0AD-91B1-418322DFCC21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FBA9CA2-05A2-BBE1-9F8F-7BEECB6478F9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87DEA3C-32D1-5AAE-3306-65DEBAC9D4FB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87F6D7E-F7E4-19DA-A99A-60C94CB75B31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ACEDEB-E80A-4281-CF9A-1B58CF1938A3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15B0BAC-363C-EEDA-DEA8-EB1E0242E978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04FDD8E-3B02-A419-9C76-02580EFE54DD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058079-B98C-F3A6-8AA0-E4885E584B50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5B997A8-0BBD-5BB3-1990-3F6FC8A642A3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79144FC-D61C-E674-B0D3-2D5705BDCDEE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7CAD0C0-3193-65A9-0547-69D0E4F878B3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CF42F08-BBA3-E5FE-4CBE-0C38A35FD479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B57A90C-78C9-D006-95D7-D1431AE8581C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1704BF3-0DB0-96F4-A0C6-93DB52557082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A55C805-35C3-43DF-1BF2-F84F1F668B76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50572-F1D8-285F-5CC6-1618C758FC6B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7C2558-FE77-F8C4-B0B5-E8284A515C38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106709-D451-BDDB-C938-BF3D8DD6A2E5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F50832-7599-62FA-F7B3-336C728C6A32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082D6BA-7B91-C1F2-B361-C4BB0465152C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2C7857-92C6-1DBE-5434-830581F4BE75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848A940-78F4-859A-14E6-E9FFA75DBA26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74D498A-73EB-4B88-F3AF-FCF8F4BB397F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225539-63E8-A97D-89A2-95D2AF269D0B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0429080-5C4B-48EB-7FD2-F1E550E71F41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98B89A2-256B-5678-3E0D-9CA0D80AAAE4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C8F2EE9-41CF-0DC6-A343-1D694CC3506E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9E763FD-FB4E-C2BF-40BF-21598AD0A101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1294C57-741F-461E-94E5-25817A07B87B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9797C10-582D-1A1E-D54C-8A1D782679DA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2213348-6F8F-F122-B5A8-CC9B2D1FF2A9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30E820D-BF36-AAB6-B82F-C41A2BD1DBF1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635FC6-9D4B-381F-B0BD-C4EB04FCED90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FE1C62B-7C89-7EC6-D8E2-F8BBC62A193F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8A30F1C-E7C6-BC34-4DE3-D57A069451CC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C272107-661A-0E02-1070-D618ECE960D3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26CC3B-67F3-8888-E0DD-79A836DD4F9F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EFD31E-BF30-1FA3-2665-2F4A47C7FBD1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865D62-435F-A950-4861-368A42BA4583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F7F8AD7-C2AF-427E-0BF4-9A21E87C0D16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D399BC9-2F31-3169-08BE-FD5DBB323F1F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7DCEEAD-8626-D144-C022-C63933B4CC36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FDA8F2E-6933-2961-B19D-1ADEF6E2FC02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901EFA1-4CF7-A9A2-2388-26EA67AA7221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254744-96B8-6BA4-1D2F-7B508A076C83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403C816-BBA3-A4C9-51FD-2F907C828515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30BDF6-5353-B6A7-C6F0-D8635B50682A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1CB2816-DFE3-5F5F-873A-7855440AE7F3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0573B29-BB74-FDEE-6181-B57628CFCDFB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A1BFCB1-C4B0-8853-1D69-281E5972811A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621B9B0-DD6E-4CB3-22CE-28DFB0170F0C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92D1C9-A4C1-2C52-CB96-4E174F8BBE0F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1216935-EF58-0D30-A55A-822B76EB9C15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0CD349-8B64-B18C-A9EF-EAD5B7AB03AC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F88A33-A566-B895-3F9D-9A728F586EF0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3EF3E4-A744-C571-F7F4-5B73BC765AAF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2B76B64-DFAE-98EB-0A83-242C17639866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3168A97-1C2B-CA54-73A6-93E0C68BBFBF}"/>
              </a:ext>
            </a:extLst>
          </p:cNvPr>
          <p:cNvSpPr/>
          <p:nvPr/>
        </p:nvSpPr>
        <p:spPr>
          <a:xfrm>
            <a:off x="-11128" y="3610406"/>
            <a:ext cx="5034718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82CEE0C-355D-24A1-01A5-7AC245FE1278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F52EF3-40CB-95A6-5EF6-16C0A0454991}"/>
              </a:ext>
            </a:extLst>
          </p:cNvPr>
          <p:cNvSpPr/>
          <p:nvPr/>
        </p:nvSpPr>
        <p:spPr>
          <a:xfrm>
            <a:off x="-18812" y="3266391"/>
            <a:ext cx="4955245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AB4733A-00D1-CE45-8733-441B77AECDA1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7CC4D63-C8B7-C692-F91D-8698BABC9BCB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227C1E5-76F2-AD24-3E89-536CAD115A5D}"/>
              </a:ext>
            </a:extLst>
          </p:cNvPr>
          <p:cNvSpPr/>
          <p:nvPr/>
        </p:nvSpPr>
        <p:spPr>
          <a:xfrm>
            <a:off x="2793330" y="3269894"/>
            <a:ext cx="4955245" cy="245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B68FD94-4363-2EF7-F61E-3267767A8C7B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 Sputtering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Seed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Cu Electroplating[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전해도금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77C08-3597-8402-1411-D9444B5874CF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AD59C39-71B0-FFE2-23DD-592ED2848221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3AD9F3D-1553-AC2F-BA8F-05716A2D5D2A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9043F4C-4A4D-6CFB-B188-E7C186A031E3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5D402EA-50BB-14A4-2072-532FA883D794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AF5E147-31FB-5FB8-23C7-BD9A64C7DA14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FAE83A-3E1A-D15F-AB75-B098910301CE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14CF6E4-2E60-22E1-C489-434B9920D191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D346C65-F54C-95C6-9DFD-6F20DFF6FB3D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482D866-7630-5453-5CD7-45D9DDDD8F52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CF0680F-241E-A6EF-F578-CE54AE7FF277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0DEEDE7-2AB7-9E27-0705-98EA0D1E5BC5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D0DFEE8-099E-73E9-A694-F32FFFF05D1C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8CF1B4C-1E7F-123A-7F41-8E2CF709BB7F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EC8BB6-7BC9-097A-1416-73D80E7201C8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544E7BB-BC60-8793-0606-6FE573760CA5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310178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A7D33-2CDE-1962-D985-46FE90E9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87EAD92-5436-DFA3-E62F-3C73BE527545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4B1477-A565-C799-25DF-CEF23520859F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8F218B7-B319-E1E5-BDD4-0BD4D5D827DA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7DF08BD-4131-43D5-1419-F2A34C2887DB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2658F46-7FED-7920-2F2C-11B7CBFE8D9A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E044346-B56F-81B9-9CCC-FD6FEEA3B090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90F4DEE-B702-1361-A327-0F1E25A9E784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CC2B43-A857-528E-4493-14B38AEA6006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58A24F-CE37-E622-3862-AB2D89521E10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25C6F6-6763-05F5-3F3B-A83789DB3F1A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D3E9F1-D943-B1AB-571A-6FBBC5406B00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2B63A4-C5BC-A246-322A-C64C0C0E65BC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7802973-A36D-87F9-FF35-D654A2252BD9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FEF1C2E-A4C6-CB8A-3685-78DBC59084F1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9ABFCCC-08E0-FC89-B416-4BDC24625379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FB8C3C6-A48E-0BF1-6FB4-1EDEF70C68CE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9B3A64-91F6-0C7A-BF4A-EEEC4F2BE386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CE30EA-7DB4-0777-9AA6-7F36BCCD8703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6ADB29F0-0721-812B-AA71-261FE4C2EAE3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F6EC6B-51CA-FC29-854C-263E3B1E2C62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F33921-1AAA-6AD6-8095-9F09864910D2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E11F9429-4DBA-DFAC-4A4D-8D772AC0B171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FFF9A00-D7C4-7244-73B6-608ACAF23ADE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E3A400-C126-8459-76CD-4B5548C5E573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E8ED862C-FF47-8890-37F9-9A4B654616A2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D9F9B8-7010-4103-C5BE-F773E97E0922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C99974C-B10C-F1DA-E9CC-0519BDDAD77D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39C35F6-2354-E1EE-3788-547BCDE350E8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4E207E3-71F7-F60F-34AE-EC9FD21B9310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21AF5F-2F0E-C7E4-3F83-A79A5096957B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1F5B3C-8EF2-C936-9692-1B6170035B68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C8BE8B-C4AD-5E81-CBAF-EC43FF4E3425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18B3C8-8691-62F5-4246-B9A8E9F5D368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A64014-D84A-98B5-0578-B847B94B54A2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19D88AAA-2214-AEAA-4401-C32CB5DE42AB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2C34C457-0E6F-B295-F73A-9C836CA09A7F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5E2C68F0-24AF-1FBA-730B-C027DFBC80B5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003EB3C-78DE-8B52-EB63-C3264DCD9EAA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0A0F699-7402-9C2C-0AE6-CB864378DED8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0F80471-9AC9-1939-AF6D-BEA212AF0607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37C0E89-EEB9-3657-5846-A8C06FB1F496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1EA040E-126A-B009-87AF-C3C45CAFEAEC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69BDB4-1FB1-3284-E79A-D990194B6B8A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3B23EF-4943-45B9-5346-118250FB77BA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A3C46F-3B83-C3B8-183E-5611C79FA3C1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65695-D1F4-1AC8-FEF0-7D185F626F05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8FEAFE-D800-9E3A-E777-0CD8C14DA519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714C54E-7863-D54A-D72A-7E1F0F25E64E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3E9F9D-7B5E-D1E2-D7B4-97395031C03D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B7AF9D-9AA0-FA17-197F-6F044CFC4B69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A857DD3-4E9A-433C-A111-AD4AF0810223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949050-9C0A-4DD9-74E0-E5E6B083230E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3E987C-8A1D-AC8B-7669-CDDCE8935E0F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9B9FC5-ECA7-05B7-A742-51A5D26F9921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B9C820-1292-1C91-5697-C4EB876AC25A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EB69FA-7470-1E5A-ADEF-D9D2FFAC4877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9A1070-E940-7FCB-D243-2BADC7651F17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BAA007-09DB-B0E0-191D-EFF819369150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B7FDAC-3116-76AA-CA5D-7A0D4B016054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01D1B8D-3F91-634F-C2C6-C357126DE865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93181C1-8FC9-8BFE-5EB8-16AC0B1232C7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BC4151-551E-F728-E85D-7A9264E99857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35E8B2-8D02-8D30-EEC7-D1790CC446F6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335047-911B-BC2E-E7F8-A3B33C2627F9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38F6117-6BD8-D38F-E759-1712DAB13653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55D6EA-13B7-2515-E907-5BE83A9168F3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5B58B9-441F-44C2-F002-17C04FB51126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2F83D2A-D8C8-BAAC-3AC8-71AE1A7823CC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70437BF-96CD-694D-6D83-A3ACE2744CB0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32CE6D8-FB8B-0BFA-9DA8-B0BED078DF09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7477812-1A39-BA02-342A-DF73EC3226BC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422F0B7-F08C-90A4-D2DB-3BD40F0727E3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E6AB43C-0449-BBAF-97F1-B8833DF524F2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069D73-FAC2-B5A7-145B-F4C239967534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D8D6640-F6E6-4D8E-BB7F-99DB786CF893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5F72F0F-D135-56C1-D55C-BB9F188A69DD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360FDCB-0A97-2995-DE2B-90D32B61DE57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EDF4BB1-323A-39EB-0622-1B089D2D052E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0FDD17E-280A-3975-B3ED-BAB96B837768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F2734C-8231-61C6-AD43-4F3F17360388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DFC542-EEBC-1732-79CF-A8A032802F90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CA8D1-93DD-5D22-58CD-11D62DDB8581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039ED0-32A2-3BAD-87B2-44BEB8E6349F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31E9968-CCE2-A3C5-4414-50EE273BC0B6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17A2912-188F-9740-961A-BE3BCC957D32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08D0C4-BD67-A5E1-1B48-EF0A8FE3D501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CEB7380-A728-4AB1-318A-87E461772A4B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E79206-D764-201D-2659-3F6A9BBA809B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E6090B5-DC88-8B1C-DE99-BF0DE1F58B21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299EAD6-B9AE-7CF2-334C-CB8CBCAE65C1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7A1024-FC7D-6046-BE11-84F9F294CAF8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449AB38-4FFB-4765-D756-E1512B1BB081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34B3413-EC22-F0CF-87A3-EC9F932183E9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34CE2D6-66FA-8D7F-E517-4D8A0872128F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F9A864E-6EAC-8442-3894-4792DBAB2F46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5B3DC81-0AD8-FD6F-B01D-579D7DF8ABC5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B912A4-DFE5-AF34-ED12-F15AC7169F2B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964F59E-03AC-E5F4-A481-1EC561DDC50A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81BCBDE-E6A6-6AD7-0003-AF9223992638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AE1F695-1B99-76C2-8BAF-DF246F7ACB6C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671DD30-6355-8F5B-8A1D-0811EF67E63D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BFC3113-1962-8F20-A8A5-EFAB250FD74F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D212414-E2ED-9A9D-5FBC-BFD0195F9B60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6AC48A7-8531-90FE-721C-8D6328862727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B26CA3-5C97-936E-0C33-CE5E1BB3C771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576CF6-A46F-0600-D1A1-31CC9E976F66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1C6913-5339-B8C3-3C6D-9E18D052FCE2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CF60E86-6133-BC40-BC35-D2995E9A6DE2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3FA9612-FFDD-2F4C-AD3A-821ABFC5B22F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B5901BB-A6CC-00B6-4AD6-B48ACC7F89DE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3971FE-E2BB-E084-F329-054D799F5D1F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980B82B-427C-5D58-A227-E87B7ABA2E01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CD8E87A-DB30-5C0A-7FD3-64840499165A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EA2EF7F-6720-E061-D8A9-A96432D086D7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76CF016-BB05-9ED2-4BA4-E66CE58235D3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E44A9F-94F5-E32D-A65D-AAE6BBE6E342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89146A2-C6DE-F6A7-F1B4-119F65AAB95E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7C771D3-32D4-2837-0D53-465E91F565B2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C53EB8-CC9A-8672-39CA-FB5549C509BC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954174E-8791-483A-90A5-33E44B2C7FDF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47B7DD2-5A3A-5D2E-C440-A95CAE0F972A}"/>
              </a:ext>
            </a:extLst>
          </p:cNvPr>
          <p:cNvSpPr/>
          <p:nvPr/>
        </p:nvSpPr>
        <p:spPr>
          <a:xfrm>
            <a:off x="-11128" y="3610406"/>
            <a:ext cx="5034718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4FD92F9-273C-C27D-5616-FE4286F9693B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574C947-B848-3207-9D8C-DF8E17D6E0AC}"/>
              </a:ext>
            </a:extLst>
          </p:cNvPr>
          <p:cNvSpPr/>
          <p:nvPr/>
        </p:nvSpPr>
        <p:spPr>
          <a:xfrm>
            <a:off x="-18812" y="3266391"/>
            <a:ext cx="4955245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46FA47B-605F-3D30-2697-8B606F91E326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1EC79D5-4495-C87F-77FE-1C32421201B2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3B5411C-A77D-E0AD-0B1F-4E88F5B99C44}"/>
              </a:ext>
            </a:extLst>
          </p:cNvPr>
          <p:cNvSpPr/>
          <p:nvPr/>
        </p:nvSpPr>
        <p:spPr>
          <a:xfrm>
            <a:off x="2793330" y="3269894"/>
            <a:ext cx="4955245" cy="245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6440208-7999-A4B9-6F16-23472BA39F3F}"/>
              </a:ext>
            </a:extLst>
          </p:cNvPr>
          <p:cNvSpPr/>
          <p:nvPr/>
        </p:nvSpPr>
        <p:spPr>
          <a:xfrm>
            <a:off x="-22851" y="2949681"/>
            <a:ext cx="14649212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5F1BEB-D0E1-4E2D-A925-2180AB18B530}"/>
              </a:ext>
            </a:extLst>
          </p:cNvPr>
          <p:cNvSpPr txBox="1"/>
          <p:nvPr/>
        </p:nvSpPr>
        <p:spPr>
          <a:xfrm>
            <a:off x="235310" y="786173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바로 위 까지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 평탄화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66BCA9-7CD6-F9EE-E684-E41FB4345766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3F7E960-5E4A-1EF3-43AE-F5AEE873B0CB}"/>
              </a:ext>
            </a:extLst>
          </p:cNvPr>
          <p:cNvSpPr/>
          <p:nvPr/>
        </p:nvSpPr>
        <p:spPr>
          <a:xfrm>
            <a:off x="-11128" y="3943628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0CC824E-CEDC-2A72-5638-F9D1BCEE3ADE}"/>
              </a:ext>
            </a:extLst>
          </p:cNvPr>
          <p:cNvSpPr/>
          <p:nvPr/>
        </p:nvSpPr>
        <p:spPr>
          <a:xfrm>
            <a:off x="-15914" y="3843739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02DFDD7A-D726-F46F-F50A-C6586642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625" y="328049"/>
            <a:ext cx="5172554" cy="2945657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D679572-00D0-D5C0-FBDB-FB1F58C066F1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AC10745-AD3C-81CA-9993-D67A70B1334B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22D68FA-724C-8393-FC4F-E7F72B072BB4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9DC6655-9FA1-0AA6-21BD-5F625E397FE5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5BCEB8E-1159-250D-49BD-92355695CA12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8DCA59D-EBAE-A160-4A0D-315F737A6B9E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2848B7A-53A3-28B7-48BB-019F62F026C4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7176CA-B6BC-6044-ECC2-404FA964C473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0767570-1EFF-6F9E-9C21-2D2167C2C2B9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CB04DC5-A81C-94BC-9DF6-C06CCA02228D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2C09897-E309-9C2A-D7F9-A10BF7634E74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EF1BBE0-35FD-A449-6795-6BB6F8EFD99E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732D90F-655B-A110-1C06-50F2BA2DB495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7EE0A8-ED6D-71AC-2DCD-7C05F10EF485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6150DB-A1D0-338B-7CDA-CBD3B1A96D59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C076122-884C-724C-E2A9-8980AA577239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7725559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0701-BEA6-72FB-1BB9-12CF6CAC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4E06BF-BFD7-2066-B842-0AF71358C1B5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C05934-5FE3-CFD0-1CD1-60530AF0A6D9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54CE005-A916-4816-5497-81B4E54B2840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858FFBC-ACE0-B652-A9E2-1AB265C8ADCF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D64AA6C-3AC1-FAA9-A311-C281CE533AC5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91C1FB-7656-69CE-E19C-475802AA552C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FE6E4D4-69B5-A0D7-CCF4-F8189EB56A82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BC716F-23BE-05CE-AD78-08CF03BB2F53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CC9B94-A064-686C-0927-34AC256DF3F3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204AB4-C37C-F35F-27DB-6408DA46E4D9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7B02540-498C-A2C6-C5D3-445092A892D9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6AE22F8-5A2A-B28D-11FE-DAF055E9392B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64637DA-9C16-FE3B-B378-69205D42EB20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5B32E0-75B5-BB62-272F-20B75E72BF42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551BFA-00B5-DE20-BAC8-C386FB9BBDD9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3284129-C6D8-5F9B-D5BA-022DBE8397E5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F4E5C9-2C41-C5A7-EB70-277FF8794219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18D8A3-1D5F-04DF-FBB9-11A751FF3066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3CB9951B-D3D9-B86D-BA37-801FFC34277D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1A9C87-A6D4-063D-6913-D3BFEB4EE55D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47FAFA-FF6C-410D-54E1-B6FF7A407AD8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FFD3B71C-A01D-DE19-29A5-4246C3367400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7A0C756C-0339-898D-CCB3-999C3B21D590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87B924-78A1-31CC-9BD1-898C6385E279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FC06EB5F-F245-6308-9F79-2954BB41E817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794956-DDD5-B0BE-3546-9B0BE21F702D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3ACC995-5FBD-E7BB-57B3-D45CED21976B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9B40ACE-03CE-E0F5-3D12-242986FB5B0D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0B457F-726E-69D8-5AB9-A1C8E6ADDDA3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6CE304-9D1C-174E-8A20-CF7F1F918839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E07E00F-9CC2-162A-426C-BBC87FBCBCEA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4DDC2C-7EE0-C15C-E69B-CA27A205E021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29D707-B647-E7B2-8987-604C0BBCE5C8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7DF788-5F89-DC70-792F-17861B0119E3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453FFBE6-6A25-6BD0-79E0-62E966CEB1D2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FAAE560A-D362-C133-FC62-57A1CE444730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9FECCFA7-694B-5889-F5EB-2C1BADA67C26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1F05E29-8B4C-F30D-6159-09AA02364C63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9E8FD83-4E94-FCC2-7D9D-0B3A78A3AA3E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72D1F33-FD9C-54B2-38C5-F7FF10552E8C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5801361-73DD-0CE3-5B32-7760A3069DDC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DA50691-1402-9CB5-E685-E5AF1D8EBF1C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F255F8-A039-9BA1-669E-4AF7734C121F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B8010F-0F64-2448-D9CF-58F74108688E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91ABBC-4370-DA0C-C84A-A9B3A6FB7CE2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94E057-A752-D3C1-121D-8A91E668323D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1953A7-0B48-9A16-49E2-F39478CED965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607949-B41C-A7EA-B5A8-5ED1A6076FE3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8ED137-5693-EB62-45FB-4C49FA30160C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9F662E0-9390-2BDC-1052-6755425C5521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2009B1-D996-C649-001D-1D50730C93CF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A919F8E-B0F3-79CD-52B0-E2213E529644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4288737-36F3-1D42-9F70-6F1609D0C6FF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669921-D6C2-1C79-4CE1-C146B9FE2A1D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69176C-39F2-86FE-E22E-A8B17F0FC23C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4D93FED-A361-90B9-3271-8BEB2DD6DA6E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F9AEBC-12E2-A565-D3F0-FF0103B85AF6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3D460A-9C0C-4935-FE49-586D4C74049C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A326139-1CA9-06E5-C3A8-A2F69C21881B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64B972F-07D2-5F30-B948-28507D4A9929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B220B6-8BAF-E796-067F-F4AA24C2D533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131A068-B1EA-F522-64E4-404C044B77D8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B35A34-3F63-F79A-C2C2-C71010A62B78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3A83F86-8D6C-5466-6AD3-995206DB5B9C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0594EDB-204C-2FEF-A654-6C352E694394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66976B8-BC91-2249-8AEF-4646AB6E625A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F83ABE-9400-51F5-7934-F70ED8A4BC3D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F90B0E9-7CB3-C079-AD25-68E9C6CD2128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9954A8B-7089-BFD1-9D2F-1936844F18EC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CF0BD8A-092A-3308-6ABD-8E7F6C0FAFE1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3658A8-696A-F889-B5C0-5F91743785E9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8F0605-BCD2-1D59-C572-8B684FDA0DBB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122AE14-324B-DCC8-F3A6-121EFC9CA0B3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0FF3DE-58A3-66BE-E870-4369E3D3BE26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B48DEE0-E652-51E0-A9F4-771BAAF9CD0D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18C3E02-2441-ED0F-FA44-D29DE1833E52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57C892-A3C8-97C4-A0D8-F0814A05B483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A299CF-8BC8-05D8-98D8-B3E6EF0CE455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16A66E1-151D-048A-2F1D-EEC7E221B3FF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E8293E-41B3-30AE-5A9F-791052126EAF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478240-D29A-F3CF-408B-B2B53825DCE6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21A3E36-3E89-F8D7-7A32-E3EEDF0E74CE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16B3BE-F990-68EA-93F6-DEC6DEF113A1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08EB4CD-5C3D-B2E7-310A-DFB7CE470DCA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4E8D363-F6C8-F239-CD88-A24271376969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7F38A2-002A-577F-FB4B-5901765975EE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7CE42D8-ABAD-74E7-7B70-DCCEB0BBCD32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600626D-8F62-D81A-376F-B6CEBB894E34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1E96893-4A91-DE16-A7A7-1DF1373D3578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2065AF4-3A8F-9CBD-FA20-3EBE2BEF8E68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866BD7F-3E63-337D-8FE2-FFA8842564A6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D97C5EE-B9BC-BD1A-8A12-E065FFB3FD86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70BCA83-DF24-499A-A1A0-664F6D3B2189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427F8C-38D5-304C-0257-17F63246384D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F89E10-2272-5CF6-BE55-53E03E17B807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28B3DB-8E1E-D264-23D0-FE84B1F36628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E18906-97F8-78CA-60E6-6DDD142987A1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4025894-3EA9-D8D2-954F-B01E4036CCC1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46FC648-6BBF-AE2C-20F7-2E1F816E8398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547F6E-21BE-FA25-DA4F-871B211B1647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3C5B953-3AC0-C9C5-D521-6739CCDC3CE5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9ECB84-3C73-B98D-3733-17B83752929D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0B74397-B826-AF2C-3F55-99EFDFB2335B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445B417-7942-6FEC-EACB-5261E3FEE96D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A2EB1F-1C77-FB37-02F5-5D46F244BB05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F9C5643-71D3-0C18-2FAA-A9852CB13652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FB145D3-2458-15F8-E88B-AB6CBE91B72B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480176-52ED-F190-A1D1-CC83939A1353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011532C-6E3F-BFDD-A7FD-C24669523078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CCE979-4EC5-6E7B-0838-628B6AB41353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D5A77C-D4DB-858A-1BFD-5451755A65DF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22BB947-54C1-83AC-114C-9B141089B1C3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B338C88-397C-418C-C531-83542B54B008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8ADC9C3-FCC0-AB85-6A7B-19A252C49D95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D2DD036-16BC-5969-6B49-A8E8C656D035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6302D00-F2FE-68E1-3C0B-E388E48F8356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814D3D0-A5E3-32E6-0F60-938F825EB5CA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76B9C8C-2607-242F-A3C1-86E0D70D8BA9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8BDE64-E15C-1FE1-149A-2C4B3743097E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526130-7C01-0C5F-B1AA-80D3EAAECDDD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F2FD8BD-B3AB-24D4-E2E7-6C0222F067D2}"/>
              </a:ext>
            </a:extLst>
          </p:cNvPr>
          <p:cNvSpPr/>
          <p:nvPr/>
        </p:nvSpPr>
        <p:spPr>
          <a:xfrm>
            <a:off x="-11128" y="3610406"/>
            <a:ext cx="5034718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0565417-C5BC-2BCC-C8D9-0BE4D6A5E921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2FB8D44-130B-CAE1-0C1E-8EA8E3562174}"/>
              </a:ext>
            </a:extLst>
          </p:cNvPr>
          <p:cNvSpPr/>
          <p:nvPr/>
        </p:nvSpPr>
        <p:spPr>
          <a:xfrm>
            <a:off x="-18812" y="3266391"/>
            <a:ext cx="4955245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598540C-A5D7-8781-CFAB-6F15DD3B446B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31AC78A-AAF0-BD2B-1731-D3D3C3DAC6A1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CBB448-70D2-B90E-CD98-33627836D715}"/>
              </a:ext>
            </a:extLst>
          </p:cNvPr>
          <p:cNvSpPr/>
          <p:nvPr/>
        </p:nvSpPr>
        <p:spPr>
          <a:xfrm>
            <a:off x="2793330" y="3269894"/>
            <a:ext cx="4955245" cy="245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940C528-4A32-D879-032A-37117BA3572C}"/>
              </a:ext>
            </a:extLst>
          </p:cNvPr>
          <p:cNvSpPr/>
          <p:nvPr/>
        </p:nvSpPr>
        <p:spPr>
          <a:xfrm>
            <a:off x="-10013" y="3424896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0BA5C6F-FF78-8628-57DA-F45A40216AD6}"/>
              </a:ext>
            </a:extLst>
          </p:cNvPr>
          <p:cNvSpPr/>
          <p:nvPr/>
        </p:nvSpPr>
        <p:spPr>
          <a:xfrm>
            <a:off x="-19807" y="3162497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5C94249-39E6-75F2-CB91-797CB7675319}"/>
              </a:ext>
            </a:extLst>
          </p:cNvPr>
          <p:cNvSpPr/>
          <p:nvPr/>
        </p:nvSpPr>
        <p:spPr>
          <a:xfrm>
            <a:off x="-7957" y="3072987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A3B1BD5-C298-17FA-F02C-78A54499EC86}"/>
              </a:ext>
            </a:extLst>
          </p:cNvPr>
          <p:cNvSpPr/>
          <p:nvPr/>
        </p:nvSpPr>
        <p:spPr>
          <a:xfrm>
            <a:off x="-17750" y="2810588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915B7D-5FD9-317C-EC5F-C997E74167E6}"/>
              </a:ext>
            </a:extLst>
          </p:cNvPr>
          <p:cNvSpPr/>
          <p:nvPr/>
        </p:nvSpPr>
        <p:spPr>
          <a:xfrm>
            <a:off x="-13522" y="2709222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F2FE260-E7AC-CA72-DD68-666B5144E889}"/>
              </a:ext>
            </a:extLst>
          </p:cNvPr>
          <p:cNvSpPr txBox="1"/>
          <p:nvPr/>
        </p:nvSpPr>
        <p:spPr>
          <a:xfrm>
            <a:off x="235309" y="797971"/>
            <a:ext cx="65737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각각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PR Coating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 Develop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후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Pattern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ko-KR" altLang="en-US" sz="192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BAAAF5E-A609-A5F1-8CBF-CC73218BD12A}"/>
              </a:ext>
            </a:extLst>
          </p:cNvPr>
          <p:cNvSpPr/>
          <p:nvPr/>
        </p:nvSpPr>
        <p:spPr>
          <a:xfrm>
            <a:off x="8505805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F0C019A-AE82-E883-5EE6-AA489E3A7250}"/>
              </a:ext>
            </a:extLst>
          </p:cNvPr>
          <p:cNvSpPr/>
          <p:nvPr/>
        </p:nvSpPr>
        <p:spPr>
          <a:xfrm>
            <a:off x="6793399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1359CC5-AF46-7067-6E2A-4D18CC07F01E}"/>
              </a:ext>
            </a:extLst>
          </p:cNvPr>
          <p:cNvSpPr/>
          <p:nvPr/>
        </p:nvSpPr>
        <p:spPr>
          <a:xfrm>
            <a:off x="12550199" y="6339475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747B6B3-B92B-B8BF-AFC4-1461631D55A5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400EF45-EFFB-4167-15B8-83F4A80B3186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5AC1D2-4D25-F070-ED1E-CACCE998DA86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55B5815-39BF-3143-A877-E93B5226E287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63ECD69-AF30-5C08-9DA2-1CAAA120A1E6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B754E16-226B-702C-4A24-D048FA5FA00C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BFE90B9-EEEB-65D3-6CF4-8329B4A6E0A6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7C6E544-E7DE-CA0D-51E7-E9AF03B76734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D0D92CB-E1AB-80D3-2331-C56C4787FE8D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086E45C-4686-5907-C835-67260D9F6762}"/>
              </a:ext>
            </a:extLst>
          </p:cNvPr>
          <p:cNvSpPr/>
          <p:nvPr/>
        </p:nvSpPr>
        <p:spPr>
          <a:xfrm>
            <a:off x="7744595" y="5026081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34DEBCE-AAF1-B75F-C348-E6EC22C0B5D0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334AFF1-E4F7-BFB5-372D-F021176D7A1A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7413BED-5463-B3F8-552D-0CB5309ED15A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28E3715-0534-ED6B-34E6-6E5D5DDBE066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973A885-8DEC-C168-18D9-CD277EB1F35E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8609791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FC331-46CE-C4C7-FEE6-8078BB227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6E35580-6868-0A4A-DB76-B142721251DA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995B40-BD33-FC07-791F-7C27B41194A0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100C9F4-22C0-CBB8-09A1-CDE29E52CB71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F0D565D-A4D3-833A-ED6B-66BEA487C67A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6A6E06B-0EE9-1917-C001-C8243413C5C2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C1650DE-7005-434E-D906-4C92EA8A0F98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8CB06A2-F6B5-0751-DF3F-EC86D9EEBC7B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E08D54A-5E4F-16DD-7ED0-191692C966F4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BB9E687-F4C4-33C0-1740-BFB51CF5E224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AD2AAB-A69B-5EC1-0E46-DD64025C5C98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CA322F6-AFDC-10F2-96CB-F72A422EDA48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D1304E-9E90-8AAA-B8E1-F2B00777CF26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F88019-32B8-7D64-DD1B-E2F310869916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0E2673-234F-C61F-0724-85AE588AF60A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00FA9C0-537A-30C1-58B1-B07286174752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DC15E1-6A07-D1CC-8332-7108CDE99574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FD8C63-C38B-88ED-40A7-13F9FD68B293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C53DCD-9405-69D5-2E72-516686030A85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0A2545F1-DE7E-E74B-C7C2-0F943A5F3BDA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198732-292C-32F9-9479-1F60ED5C77EC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02A95-1D8A-E71A-7BBC-B3FC4B5E489B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A43CE4A-B873-5DB4-3185-DEB9B3A0A867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E9B2B7A-2943-818B-E542-CCA76D30EF84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EF907C-5DAE-F00D-3929-958540D480AB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0336C53A-88A1-85D8-E168-3D010FA5E8D3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ACF929-9DD6-3333-64EA-3E660EFC7B91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0AEFFE-D702-F836-93AD-99A9D1F0229B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2C2799-C2AC-1AB2-9666-4075FE8AF20B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D412AF3-5865-D5E4-D507-397D2BEF46A0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E328ED-F3F8-0C30-6DF1-3740C8EC1E42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B2B212-9323-3357-DD9A-8B69007F9BB7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A735C7-A064-097F-B696-B72A6A40668A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D4E0B9-CA6D-0F54-0A01-9D8F50344A71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D03DC1-A5A4-D70C-CF23-6D6B2379BAB7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62185ED9-3837-6C49-9673-6626F9EC74AB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93177D0E-4B91-8807-6687-645BEF5A1157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D7D08045-B5AD-69B1-2504-045431FA3F01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7FD3F39-B1A1-1A29-08CE-490FACCC4D46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CB617BE-6B38-7AC4-0AC4-EB2A1BF6C292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CFB2AA0-773B-A7FA-19BA-93852484ED9B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CF86A9A-C127-F39A-15C1-483E7DDE71F4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C057F8D-4B2A-758D-60CE-ACF5A320E038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A44E5B-D4B4-05A0-8900-B04D2E282DD2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89B54-4D45-F745-0A34-2B72EE242E51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816D8D0-B305-4EC2-2B3D-959CB896061E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228191-C2E4-D27E-A05C-09D09E580AE7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0C55F5-B190-FAD9-6ADE-C43CD3756338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F541970-F61D-B001-CD9B-DA8EB8B74D8B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D230A8-4494-8BF1-9C6D-F4A636CCF1ED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A6C2DAC-F01C-E031-CFA8-73017F71F774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96E107-1638-9D0C-E460-1628B93ABF05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1941DD-7483-B204-94A3-5A59D03A686B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9F2754-C046-AEAC-00C5-51C2135DB090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4A78EE-A07E-16F4-A354-09498E70B4DE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041D0A-4967-7C7C-8005-448B03775EEF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54EC5A-4A07-3E93-70BF-0FA7D6618202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23FE00C-9236-AB91-5CA5-4FB2FEF89531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03EFFF2-B9A7-AF24-1BEE-4138E9A02211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8046A1D-38C4-DF8C-1122-7C6D4CCC01B9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656B437-604A-9303-1D71-08A495540BEA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33F846F-6046-4585-80C0-F97562596E2F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0FE5325-D245-4EF2-EF8C-858DCD15C389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1AF5AA-C2EE-8599-E35B-EE94DBC40C84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B0D388-1026-D6FC-E280-F94BB86E06DE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3B287A-2F77-FFEC-9780-A5AF2A7C972D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5FD6CD6-AF18-584A-224D-B758B5E24A6C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9AF13E9-3043-2B0A-DB8F-42D4FF618405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C2FAC9-9637-9619-F824-A76C8CB74D38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4152F62-9D5B-B517-7D86-9B9D958D6944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F87558-A370-4F64-7454-429B7B66ED8E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90F7B76-542E-4983-B2BC-6C4BEEE5DB73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4309C2-A9E5-29FB-2697-51BB4709FE93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F57A375-8198-5FE0-1D45-37D3BA88581D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4BEB96-9311-5CF4-4A4D-2E24C3B4812D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A6B256-D521-E1F7-73BB-B14559A204D1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24FFBB4-D488-272F-F313-328794BC1C84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D9009FA-9E0F-0F5B-9A4C-7DC04B259B6D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DAEBBC6-28DC-B503-35DB-1E429121049B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A8AD452-413A-2474-630E-216A20CFAFFA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D77913-0F48-745F-7DA7-9FCA91A5B94B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E8282E-0ADE-F7A4-AD31-DD9E9830CB36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591A8E9-9360-EF01-F849-77D9639EC603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8EC353C-958F-C91E-C4AA-7EA0D7B89EC8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4DD1D15-FBEE-EA96-EAE0-030B76A4F84B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E15943-F926-ECD0-8897-B51B70A47FC7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D992CBE-A001-979D-E83C-2F2DDBA67A51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32F6C61-5067-2784-6A30-2D33BACC0BA5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359BCDF-02E7-EE6E-A8D3-E73CC6A58989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C3552-1CDB-395F-4310-80512DB80BC7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DCC780A-76AD-D7F1-EF7D-F43718B51711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4BA4ACA-D66D-5A44-0330-ACA949694B1B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34BBF45-78AA-6480-F00B-E60682EB57F6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A54FA54-9378-B7EB-2060-40CD10E3B027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B9209B-268B-BE34-55CE-0DC67C167299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305B15A-08B5-7215-8D32-262F141B4DF3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852E394-9BD2-4C7E-A0D7-8DE07C1AE468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D089D25-9E23-0D36-99C9-F77C93107B9D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8FE1C8B-E7AF-158A-20FA-34000EEFDDD6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59D8B3C-523D-60BF-445E-BC5B3CB94322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9CAC01-C2D8-1F21-1656-2B343EDEF6A8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FD4B346-DEB4-FCE3-821B-6EDC45D2F1AC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D554993-8420-D8A5-9CAD-C68095AF5483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617FFF0-AC99-6AEC-1117-365B6DCFF6FE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245207E-5E64-8212-D715-B68CEA109665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B4F51E-AFF2-A0D7-0BF3-36B2A69E26C2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D8E70FF-0030-D87F-CE2E-01C391AF43DC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223A646-B27E-03A3-1EE6-12EA47B9EB8B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B99D547-A77F-4456-9C57-823936EAA294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2DA6792-D30E-3444-90A2-542A58965EE9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A645D1-6F20-CB2D-07D3-F541E35D453B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E26A9C8-7B80-723F-EB75-C7BF4C179BA8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9191B06-6498-4068-E02F-D923A345FC39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C3024A9-462A-4ABC-C5DE-60CB19AF4665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6D21113-FB5A-04F2-5939-EA41F55D193F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034EDB5-F6C1-4476-CFF9-0D20EAC33697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E7850D2-1FD5-3708-0996-8E69B338AA9C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0D9F71B-470D-6A53-EF43-9C82034F4A71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1DD6F79-9763-69E1-E530-59C138632820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4C965E-D212-41C7-7E5A-F9A30883DF09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745C351-280F-55C7-69E7-EDDB529559D7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9C52652-FC4B-0178-5380-BCA96B4ACD89}"/>
              </a:ext>
            </a:extLst>
          </p:cNvPr>
          <p:cNvSpPr/>
          <p:nvPr/>
        </p:nvSpPr>
        <p:spPr>
          <a:xfrm>
            <a:off x="-11128" y="3610406"/>
            <a:ext cx="5034718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1A87328-0D39-EEC8-5F12-EF9587C53314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83DE811-3798-321E-92B4-C22B8D2CFEB2}"/>
              </a:ext>
            </a:extLst>
          </p:cNvPr>
          <p:cNvSpPr/>
          <p:nvPr/>
        </p:nvSpPr>
        <p:spPr>
          <a:xfrm>
            <a:off x="-18812" y="3266391"/>
            <a:ext cx="4955245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8371A15-BB5D-6A9C-E155-1B6F314FC264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0AAF75C-8405-8369-B754-35D1CD20354B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B609FA4-879C-4938-1604-4DE2F5A5E1F1}"/>
              </a:ext>
            </a:extLst>
          </p:cNvPr>
          <p:cNvSpPr/>
          <p:nvPr/>
        </p:nvSpPr>
        <p:spPr>
          <a:xfrm>
            <a:off x="2793330" y="3269894"/>
            <a:ext cx="4955245" cy="245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F3F5E1-2E01-EE6F-D3C2-74461FCA37F6}"/>
              </a:ext>
            </a:extLst>
          </p:cNvPr>
          <p:cNvSpPr/>
          <p:nvPr/>
        </p:nvSpPr>
        <p:spPr>
          <a:xfrm>
            <a:off x="-10013" y="3424896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65DCD74-B096-22D5-533F-9BBF3CA78BCB}"/>
              </a:ext>
            </a:extLst>
          </p:cNvPr>
          <p:cNvSpPr/>
          <p:nvPr/>
        </p:nvSpPr>
        <p:spPr>
          <a:xfrm>
            <a:off x="-19807" y="3162497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BA3C536-7609-9B28-A55F-1D7B34752AB7}"/>
              </a:ext>
            </a:extLst>
          </p:cNvPr>
          <p:cNvSpPr/>
          <p:nvPr/>
        </p:nvSpPr>
        <p:spPr>
          <a:xfrm>
            <a:off x="-7957" y="3072987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F2C05C8-1FCD-7C3A-5DF3-783C5ACD58D8}"/>
              </a:ext>
            </a:extLst>
          </p:cNvPr>
          <p:cNvSpPr/>
          <p:nvPr/>
        </p:nvSpPr>
        <p:spPr>
          <a:xfrm>
            <a:off x="-17750" y="2810588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D56C69B-7834-BE27-0E97-1C7F8F32BC1C}"/>
              </a:ext>
            </a:extLst>
          </p:cNvPr>
          <p:cNvSpPr/>
          <p:nvPr/>
        </p:nvSpPr>
        <p:spPr>
          <a:xfrm>
            <a:off x="-5275" y="2579878"/>
            <a:ext cx="14629819" cy="164900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7585BF2-BA87-3E2D-A862-C95A6A621D23}"/>
              </a:ext>
            </a:extLst>
          </p:cNvPr>
          <p:cNvSpPr txBox="1"/>
          <p:nvPr/>
        </p:nvSpPr>
        <p:spPr>
          <a:xfrm>
            <a:off x="235309" y="797972"/>
            <a:ext cx="65737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*1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layer, 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42B0DE-E770-2C30-9FA9-66D40AAF8611}"/>
              </a:ext>
            </a:extLst>
          </p:cNvPr>
          <p:cNvSpPr/>
          <p:nvPr/>
        </p:nvSpPr>
        <p:spPr>
          <a:xfrm>
            <a:off x="1" y="2743084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77410513-F88F-FE3A-BD6C-9C8FE924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959" y="143226"/>
            <a:ext cx="3006022" cy="2323788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E6CA63A-5BF5-CCDE-332C-FA6DAF3645D9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7E8839E-25D6-6E95-4CA8-060604371F6B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FBE4909-7056-D740-9146-8457FC52BA86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7592A62-A68F-4AFA-C83A-32C575D23B37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CEE293C-A50B-3B17-7AB5-1A96D9B6BBA0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E1ED896-C987-DBDD-20EF-B76830C07D74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166B9A1-49F9-0753-4CF6-29F858F9F0F0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67E8B56-1C91-1B59-D3B4-D4A68B074FE8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50D1B6-3BF9-A78F-69CA-3F430226A9C9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262C539-1229-B4D7-B1F1-4A6CE012C1B6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ADE874E-8B82-737B-5CD5-B1DC7A4E6D1C}"/>
              </a:ext>
            </a:extLst>
          </p:cNvPr>
          <p:cNvSpPr/>
          <p:nvPr/>
        </p:nvSpPr>
        <p:spPr>
          <a:xfrm>
            <a:off x="6143830" y="5965153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C78382-67FE-04D8-3D52-63F97148A13E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21CAF30-2F76-4E87-2A9B-24386C60FA37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BAFE33E-D9CE-6A8F-A5BC-DC15EB2C5256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9E986F0-51FE-52C8-C7C4-9B7ACFA5D13A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0562002-94F7-BDFB-9884-631B36DA4C25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7940305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7A787-FF9C-07B9-74FB-53AA71E0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588FF-80AF-19B8-8723-11239AC8FA57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FF4E2D-19D3-5E39-218A-C9C5C41A0D6D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8D66C8B-ACDE-BFF5-F4F7-3AFF4A37753A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DE89E24-7FBB-E3E8-7F23-AB1755BCA911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2FD8179-95B4-9A64-4206-D376FF49C1C4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3702A4-683A-2BA3-2B43-86A27CCCC258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A886E47-A107-4299-E4A6-79B5EBFDBBD0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7B8FDD2-ECBE-139C-006D-4E98D1237CAD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7D3A71-AFB4-A451-02A7-4F3D6FDA1552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E3EE7A-9FF2-03F4-A0A0-8A17FDDF03D9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206D61-6382-47DA-3E92-3F8669098D07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79C8A2-DEDC-2289-21DD-294C86E74AFA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764A816-3446-F15E-67B2-148347F1E910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D18010-0EC2-72BD-A61F-CFF138346859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25028B-DA1C-B4F6-C452-AED881A0AAE4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6FD523-65BC-647A-170B-F667D40C1D67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E7844E-E6C7-5340-740E-54B32EBB2FA8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419A77-717D-C592-3F1E-80E75337108E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67275DAF-B841-E621-A31E-EA740C0250F4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549F62-B47A-A5D4-ED1D-B75609E9094D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888457-C08F-6D68-723F-5F892EB76BC5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59E9BE1E-4825-98D3-3A93-A4FC6F3D951A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1C1D1D1-3782-C866-7BA4-A9E5A329F65F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3B7CA5-6A84-2FDD-8334-A42326EC36D9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F1F0A0EA-2D8A-B634-7B31-701DC5ED26B2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EA3414-1241-A441-298D-59D64F694B26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D9BEB6E-4B18-310C-5FA0-53FFE3917562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E064E5-91C1-96AB-A3E1-5DAA66E1205B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FDFE1A1-8809-2FF2-FC78-6A2BFEF5FCAB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7809C0-4032-E462-6928-C1298EF87BE9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CBC5FC-4D50-C81F-E176-844DC6BF4CA4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064ABDA-409C-1A40-47F8-8943DE916B97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95A618-F503-BFB5-7832-85DD62CEFB83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3A5514-7004-9A99-B991-213523F2F7EA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4064582B-C2D6-1906-7764-BB97458BF93E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994EB133-7B0A-21D8-BAEE-AE93C2E38193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4509D765-7CB0-B8F6-E971-B746594027BC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ECACA1E-DDD0-F3F6-54ED-D6C639C1348D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A24FC6F-8422-40C2-9517-5A4A1C935541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C5500C6-43F7-10DA-D1B5-A841E7F5088D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F93D7E4-70AD-AA0B-742B-559B07A04F42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5ACF3B2-C618-ECB1-A088-768A1560EDD8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9B2061-7E8B-8B1E-97FC-97BA1E2A18F8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530A5D-9BE3-8C9D-84BF-C5F6BC456B6D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3D71AC-CE57-7A3A-97AC-9966EFB8F476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51909A-C56B-0E9B-ECDB-9A8DEE7F46AA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3CD41A-BB9E-DD0B-4D23-5DE1874300B3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9BB71-2D29-6B7D-173E-1CF7693B7AF1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640C03-8198-DF75-C982-0EF92B6F089F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32C7C8-8FB7-5337-9A91-EF676D4C3C42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9346C4-9BE2-A971-0692-B073AA3155E2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C07071E-23C0-58D9-F6BD-59C704808B3E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45C9F6-60EC-87E4-115F-F45637B1CDD1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FD5ACDD-1F83-C068-BD96-2AE1CC0117C8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7A530C9-0CE7-00B5-ECB0-ADB08A889D2E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01567D-0B30-A710-4088-0C90C63845AE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90B345F-C2B3-1C0B-5EE4-734DF8426046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9B1606-E400-3EB4-3F53-F9B0933E7769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50E115-F2D5-BBDA-F7E1-4649666BDE22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813497-B972-12DE-8BE8-719E171ADE83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FBD375-195F-6DE3-7B6B-670E21DF6521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3DCE00-1CFC-E50C-06FE-9240D996ECDF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EE70EB-0162-D6E5-957E-BB3A1848EA6A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A9E8FF6-3FF4-02BF-C4DF-BC72566AF549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D9C3BF5-7036-B17E-43B6-A16FCF67772B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DA9E2CC-8282-D6E8-DF77-CE112C16C28F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FC1BBF1-7A17-3F54-E0CD-AD1DD303C85B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343220-0563-34F4-F557-CBB354855D7D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3A2149F-42E3-DA24-8EE6-0E59F6DBC5DF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41C659-CD7E-4FCC-060F-F09040D44F8D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4DD192-21F1-ED00-2C39-2BE32D7B7492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15CE175-6A1A-C03E-B77C-630024351484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BE61FF-6DD9-412A-EFFA-C379CC472ACF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66F1F21-5AFF-C501-739A-FE1C469B06F4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F3347A-2D78-1B0D-D691-8BA2A499F315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DD41006-B7CF-3F8B-C857-1D4F6332B97E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3F0DB7F-06F2-0523-1593-778AC03AF71F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D6F78F-B2DF-732E-9949-38A91B20B627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9C4812-16B0-C6BB-95F5-389BCFF1AB20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5B1983-A2C2-7D58-AA11-E46A7E1D9A31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589A57-A0BD-0080-C21A-0A0E5742275E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813E938-37B4-4CEB-06D0-DD669F216CAD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7180AE-CFCE-D4FC-E01C-A626D5182779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FB7787-6ACA-881C-7A36-F26AA9EA71CB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0D898F-3ED1-56B7-A182-B7BEB4140EFE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3F06071-0DCA-0C2B-F8D3-A108A649FF4A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25482D-1F89-A8A9-718C-0460C0892056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74A7BDB-09E5-AC4C-C767-B98F345C443E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E64FA21-35DD-F7B7-54E4-03E105EE7C72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9676F7C-51F7-FAD5-D1A0-313ABCCDE8FA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CD0E0F1-07BC-0C1A-0140-3026485281F9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3E2282-F024-3BF5-6D8D-BE80326133CB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F413161-A013-0B15-4BF4-D67E63E7F8AD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A74FCF4-8B9C-10A2-FF36-AAD752C908AA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4DAFBA5-D510-6DB9-0917-EFF6050DB922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3E70499-489B-CA30-D072-6EAF29CB1EA7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8772A3F-AB48-12C9-E309-EECC9942AF6B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D891065-C684-185F-E1B0-FBF39D14CBA9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C285450-0ECF-AE32-0C73-2047733305E7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30B9B29-9351-0402-3C00-07EBCB0BF8E2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34EB9AA-4C00-6CD3-7996-EFB0F5C90344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12E4A28-357C-A637-6BA4-57E37B96AB7F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5A52E7E-288A-FB4D-F062-505FF3AC220C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B46FC95-0748-0F4A-2B78-6BFB1BFB07C7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CA40994-31D9-6BF9-DA78-DF6C8B4F96FC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87CE35F-BA87-E0CD-AE4C-986FA629C7D0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699BA9-81F1-8797-778F-4D048ECFEE7D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7264999-55F6-230D-00A3-84C1FD0D9E5B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3C4B321-9FA7-B38F-5A1F-D3224E4B59C4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0001D85-251B-5713-344E-9B74998B5382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9758CC8-1878-1418-773F-54E0CB9F1B2A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A968F8-B8F4-FBA5-0090-455D3E5B8699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DB2EAED-3C5E-CBA0-63DD-4EAF6D0C7632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9969005-5A63-FFD2-C438-38AAC0AA91CE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1C8FA52-8118-CB10-0D5F-EA665BA4AFB1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73ED962-50BF-8F01-321D-1E2C831FC362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A6B6AC-94FA-6832-52BF-AF5777D69226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2B34B9C-3C27-6E3A-351C-E5C22FFD205E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5BD3C9-BB88-AC22-A1DE-CF2322C0FBDC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A468934-E488-6976-A397-6F1A182E41A4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09DD1B4-0EE2-59DE-CDDA-7C831432554B}"/>
              </a:ext>
            </a:extLst>
          </p:cNvPr>
          <p:cNvSpPr/>
          <p:nvPr/>
        </p:nvSpPr>
        <p:spPr>
          <a:xfrm>
            <a:off x="-11128" y="3610406"/>
            <a:ext cx="5034718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FF3ECF1-65F6-9B6D-13AD-8027FBA59669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6C6C808-980F-80A9-9752-640782D7B9F4}"/>
              </a:ext>
            </a:extLst>
          </p:cNvPr>
          <p:cNvSpPr/>
          <p:nvPr/>
        </p:nvSpPr>
        <p:spPr>
          <a:xfrm>
            <a:off x="-18812" y="3266391"/>
            <a:ext cx="4955245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9CBE967-251A-4BD3-9E69-68FDBAC97CD6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E98EBD1-FAD7-C78A-4428-E5F07D1432C6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3A01768-C1AC-270E-D1DB-4F80D3AD5F36}"/>
              </a:ext>
            </a:extLst>
          </p:cNvPr>
          <p:cNvSpPr/>
          <p:nvPr/>
        </p:nvSpPr>
        <p:spPr>
          <a:xfrm>
            <a:off x="2793330" y="3269894"/>
            <a:ext cx="4955245" cy="245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8149DDA-1FED-2E35-B7AA-7E36418CF198}"/>
              </a:ext>
            </a:extLst>
          </p:cNvPr>
          <p:cNvSpPr/>
          <p:nvPr/>
        </p:nvSpPr>
        <p:spPr>
          <a:xfrm>
            <a:off x="-10013" y="3424896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80BB2E-029E-5676-4D61-BFBE52DF39C2}"/>
              </a:ext>
            </a:extLst>
          </p:cNvPr>
          <p:cNvSpPr/>
          <p:nvPr/>
        </p:nvSpPr>
        <p:spPr>
          <a:xfrm>
            <a:off x="-19807" y="3162497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34F5559-4054-4EE4-2240-BD0310876A9C}"/>
              </a:ext>
            </a:extLst>
          </p:cNvPr>
          <p:cNvSpPr/>
          <p:nvPr/>
        </p:nvSpPr>
        <p:spPr>
          <a:xfrm>
            <a:off x="-7957" y="3072987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7D7E162-DDED-4A67-006B-A9D7C03BE69B}"/>
              </a:ext>
            </a:extLst>
          </p:cNvPr>
          <p:cNvSpPr/>
          <p:nvPr/>
        </p:nvSpPr>
        <p:spPr>
          <a:xfrm>
            <a:off x="-17750" y="2810588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071A77F-5B35-E705-805E-316436FBD2BF}"/>
              </a:ext>
            </a:extLst>
          </p:cNvPr>
          <p:cNvSpPr/>
          <p:nvPr/>
        </p:nvSpPr>
        <p:spPr>
          <a:xfrm>
            <a:off x="5039411" y="2716461"/>
            <a:ext cx="9610471" cy="10803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8E01FF0-EF7E-FCB9-5C06-DD31F64D3302}"/>
              </a:ext>
            </a:extLst>
          </p:cNvPr>
          <p:cNvSpPr/>
          <p:nvPr/>
        </p:nvSpPr>
        <p:spPr>
          <a:xfrm>
            <a:off x="-11129" y="2613440"/>
            <a:ext cx="5050541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C8C1CB9-4EBC-62BD-47E0-F67C36AE5E60}"/>
              </a:ext>
            </a:extLst>
          </p:cNvPr>
          <p:cNvSpPr txBox="1"/>
          <p:nvPr/>
        </p:nvSpPr>
        <p:spPr>
          <a:xfrm>
            <a:off x="235310" y="797972"/>
            <a:ext cx="5782032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 *2</a:t>
            </a:r>
            <a:r>
              <a:rPr lang="en-US" altLang="ko-KR" sz="2400" baseline="3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 MASK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9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layer, Insulator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F04AEB-EFD9-4878-3221-17B9AF62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485" y="79372"/>
            <a:ext cx="3281128" cy="255678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658293D-4FD2-7927-DD7C-B29673F6C495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D58B7F6-7043-EF10-5918-87741A355127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5C09291-9D3D-7489-86B8-C5F365C515F2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38A5D25-F798-21AE-9B2D-E3B87CC76C47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5462B53-AAC1-B5DB-9640-F01581C4C14E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22684C1-AD10-36ED-3B12-C49B213828E5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B8AF877-8974-4126-9E41-1A5B079977F2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9D64751-FCB6-9686-FBEE-B153D3ABB1AD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AB96C69-7A6F-BDC0-7E34-7BA66D9601D2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1BB558-C1BB-252C-78D6-6257824D42EE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29F0D81-DBB7-4EA1-B5F7-4DB709A3BD53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5BA624F-5D14-23E7-F78C-ABE1EBD8605E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13D5091-8031-C196-7E01-D6544317B6CC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4140AA6-55D3-324D-C2AE-2936B9770519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4BAC227-F268-1ADF-5E65-05FD62594C6B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206772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B17CA-ED77-43F3-803A-87DF7240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E1E5D5-FEE0-52CA-E19C-19CE24A1E17C}"/>
              </a:ext>
            </a:extLst>
          </p:cNvPr>
          <p:cNvSpPr/>
          <p:nvPr/>
        </p:nvSpPr>
        <p:spPr>
          <a:xfrm>
            <a:off x="4656961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72B35D9B-5FE7-C74A-BCEB-1157293C1F27}"/>
              </a:ext>
            </a:extLst>
          </p:cNvPr>
          <p:cNvSpPr/>
          <p:nvPr/>
        </p:nvSpPr>
        <p:spPr>
          <a:xfrm>
            <a:off x="4853986" y="643976"/>
            <a:ext cx="3773766" cy="6933900"/>
          </a:xfrm>
          <a:custGeom>
            <a:avLst/>
            <a:gdLst>
              <a:gd name="connsiteX0" fmla="*/ 0 w 3144805"/>
              <a:gd name="connsiteY0" fmla="*/ 0 h 5778250"/>
              <a:gd name="connsiteX1" fmla="*/ 2922548 w 3144805"/>
              <a:gd name="connsiteY1" fmla="*/ 0 h 5778250"/>
              <a:gd name="connsiteX2" fmla="*/ 2922548 w 3144805"/>
              <a:gd name="connsiteY2" fmla="*/ 5566515 h 5778250"/>
              <a:gd name="connsiteX3" fmla="*/ 3144805 w 3144805"/>
              <a:gd name="connsiteY3" fmla="*/ 5566515 h 5778250"/>
              <a:gd name="connsiteX4" fmla="*/ 3144805 w 3144805"/>
              <a:gd name="connsiteY4" fmla="*/ 5778250 h 5778250"/>
              <a:gd name="connsiteX5" fmla="*/ 2922548 w 3144805"/>
              <a:gd name="connsiteY5" fmla="*/ 5778250 h 5778250"/>
              <a:gd name="connsiteX6" fmla="*/ 2874543 w 3144805"/>
              <a:gd name="connsiteY6" fmla="*/ 5778250 h 5778250"/>
              <a:gd name="connsiteX7" fmla="*/ 0 w 3144805"/>
              <a:gd name="connsiteY7" fmla="*/ 5778250 h 5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805" h="5778250">
                <a:moveTo>
                  <a:pt x="0" y="0"/>
                </a:moveTo>
                <a:lnTo>
                  <a:pt x="2922548" y="0"/>
                </a:lnTo>
                <a:lnTo>
                  <a:pt x="2922548" y="5566515"/>
                </a:lnTo>
                <a:lnTo>
                  <a:pt x="3144805" y="5566515"/>
                </a:lnTo>
                <a:lnTo>
                  <a:pt x="3144805" y="5778250"/>
                </a:lnTo>
                <a:lnTo>
                  <a:pt x="2922548" y="5778250"/>
                </a:lnTo>
                <a:lnTo>
                  <a:pt x="2874543" y="5778250"/>
                </a:lnTo>
                <a:lnTo>
                  <a:pt x="0" y="5778250"/>
                </a:lnTo>
                <a:close/>
              </a:path>
            </a:pathLst>
          </a:custGeom>
          <a:pattFill prst="horzBrick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25EA8915-1F71-2A29-F332-23F14406425D}"/>
              </a:ext>
            </a:extLst>
          </p:cNvPr>
          <p:cNvSpPr/>
          <p:nvPr/>
        </p:nvSpPr>
        <p:spPr>
          <a:xfrm>
            <a:off x="4850409" y="616172"/>
            <a:ext cx="9024899" cy="7052315"/>
          </a:xfrm>
          <a:custGeom>
            <a:avLst/>
            <a:gdLst>
              <a:gd name="connsiteX0" fmla="*/ 3091624 w 7520749"/>
              <a:gd name="connsiteY0" fmla="*/ 0 h 5876929"/>
              <a:gd name="connsiteX1" fmla="*/ 3720274 w 7520749"/>
              <a:gd name="connsiteY1" fmla="*/ 0 h 5876929"/>
              <a:gd name="connsiteX2" fmla="*/ 3720274 w 7520749"/>
              <a:gd name="connsiteY2" fmla="*/ 352425 h 5876929"/>
              <a:gd name="connsiteX3" fmla="*/ 4225099 w 7520749"/>
              <a:gd name="connsiteY3" fmla="*/ 352425 h 5876929"/>
              <a:gd name="connsiteX4" fmla="*/ 4225099 w 7520749"/>
              <a:gd name="connsiteY4" fmla="*/ 19050 h 5876929"/>
              <a:gd name="connsiteX5" fmla="*/ 5034724 w 7520749"/>
              <a:gd name="connsiteY5" fmla="*/ 19050 h 5876929"/>
              <a:gd name="connsiteX6" fmla="*/ 5034724 w 7520749"/>
              <a:gd name="connsiteY6" fmla="*/ 381000 h 5876929"/>
              <a:gd name="connsiteX7" fmla="*/ 6263449 w 7520749"/>
              <a:gd name="connsiteY7" fmla="*/ 381000 h 5876929"/>
              <a:gd name="connsiteX8" fmla="*/ 6263449 w 7520749"/>
              <a:gd name="connsiteY8" fmla="*/ 9525 h 5876929"/>
              <a:gd name="connsiteX9" fmla="*/ 7520749 w 7520749"/>
              <a:gd name="connsiteY9" fmla="*/ 9525 h 5876929"/>
              <a:gd name="connsiteX10" fmla="*/ 7505509 w 7520749"/>
              <a:gd name="connsiteY10" fmla="*/ 5876925 h 5876929"/>
              <a:gd name="connsiteX11" fmla="*/ 6149149 w 7520749"/>
              <a:gd name="connsiteY11" fmla="*/ 5869305 h 5876929"/>
              <a:gd name="connsiteX12" fmla="*/ 6149149 w 7520749"/>
              <a:gd name="connsiteY12" fmla="*/ 5438775 h 5876929"/>
              <a:gd name="connsiteX13" fmla="*/ 5977464 w 7520749"/>
              <a:gd name="connsiteY13" fmla="*/ 5438775 h 5876929"/>
              <a:gd name="connsiteX14" fmla="*/ 5977464 w 7520749"/>
              <a:gd name="connsiteY14" fmla="*/ 5587555 h 5876929"/>
              <a:gd name="connsiteX15" fmla="*/ 6032104 w 7520749"/>
              <a:gd name="connsiteY15" fmla="*/ 5587555 h 5876929"/>
              <a:gd name="connsiteX16" fmla="*/ 6032104 w 7520749"/>
              <a:gd name="connsiteY16" fmla="*/ 5864783 h 5876929"/>
              <a:gd name="connsiteX17" fmla="*/ 5761842 w 7520749"/>
              <a:gd name="connsiteY17" fmla="*/ 5864783 h 5876929"/>
              <a:gd name="connsiteX18" fmla="*/ 5761842 w 7520749"/>
              <a:gd name="connsiteY18" fmla="*/ 5587555 h 5876929"/>
              <a:gd name="connsiteX19" fmla="*/ 5811411 w 7520749"/>
              <a:gd name="connsiteY19" fmla="*/ 5587555 h 5876929"/>
              <a:gd name="connsiteX20" fmla="*/ 5811411 w 7520749"/>
              <a:gd name="connsiteY20" fmla="*/ 5438775 h 5876929"/>
              <a:gd name="connsiteX21" fmla="*/ 5034724 w 7520749"/>
              <a:gd name="connsiteY21" fmla="*/ 5438775 h 5876929"/>
              <a:gd name="connsiteX22" fmla="*/ 5034724 w 7520749"/>
              <a:gd name="connsiteY22" fmla="*/ 5867400 h 5876929"/>
              <a:gd name="connsiteX23" fmla="*/ 4520374 w 7520749"/>
              <a:gd name="connsiteY23" fmla="*/ 5867400 h 5876929"/>
              <a:gd name="connsiteX24" fmla="*/ 4520374 w 7520749"/>
              <a:gd name="connsiteY24" fmla="*/ 5448300 h 5876929"/>
              <a:gd name="connsiteX25" fmla="*/ 3541315 w 7520749"/>
              <a:gd name="connsiteY25" fmla="*/ 5448300 h 5876929"/>
              <a:gd name="connsiteX26" fmla="*/ 3541315 w 7520749"/>
              <a:gd name="connsiteY26" fmla="*/ 5449965 h 5876929"/>
              <a:gd name="connsiteX27" fmla="*/ 3145988 w 7520749"/>
              <a:gd name="connsiteY27" fmla="*/ 5449965 h 5876929"/>
              <a:gd name="connsiteX28" fmla="*/ 3145988 w 7520749"/>
              <a:gd name="connsiteY28" fmla="*/ 5457111 h 5876929"/>
              <a:gd name="connsiteX29" fmla="*/ 2925529 w 7520749"/>
              <a:gd name="connsiteY29" fmla="*/ 5457111 h 5876929"/>
              <a:gd name="connsiteX30" fmla="*/ 2925529 w 7520749"/>
              <a:gd name="connsiteY30" fmla="*/ 5801421 h 5876929"/>
              <a:gd name="connsiteX31" fmla="*/ 0 w 7520749"/>
              <a:gd name="connsiteY31" fmla="*/ 5801421 h 5876929"/>
              <a:gd name="connsiteX32" fmla="*/ 0 w 7520749"/>
              <a:gd name="connsiteY32" fmla="*/ 29036 h 5876929"/>
              <a:gd name="connsiteX33" fmla="*/ 2925529 w 7520749"/>
              <a:gd name="connsiteY33" fmla="*/ 29036 h 5876929"/>
              <a:gd name="connsiteX34" fmla="*/ 2925529 w 7520749"/>
              <a:gd name="connsiteY34" fmla="*/ 5229989 h 5876929"/>
              <a:gd name="connsiteX35" fmla="*/ 3080897 w 7520749"/>
              <a:gd name="connsiteY35" fmla="*/ 5229989 h 5876929"/>
              <a:gd name="connsiteX36" fmla="*/ 3080897 w 7520749"/>
              <a:gd name="connsiteY36" fmla="*/ 5073005 h 5876929"/>
              <a:gd name="connsiteX37" fmla="*/ 3082106 w 7520749"/>
              <a:gd name="connsiteY37" fmla="*/ 5073005 h 587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520749" h="5876929">
                <a:moveTo>
                  <a:pt x="3091624" y="0"/>
                </a:moveTo>
                <a:lnTo>
                  <a:pt x="3720274" y="0"/>
                </a:lnTo>
                <a:lnTo>
                  <a:pt x="3720274" y="352425"/>
                </a:lnTo>
                <a:lnTo>
                  <a:pt x="4225099" y="352425"/>
                </a:lnTo>
                <a:lnTo>
                  <a:pt x="4225099" y="19050"/>
                </a:lnTo>
                <a:lnTo>
                  <a:pt x="5034724" y="19050"/>
                </a:lnTo>
                <a:lnTo>
                  <a:pt x="5034724" y="381000"/>
                </a:lnTo>
                <a:lnTo>
                  <a:pt x="6263449" y="381000"/>
                </a:lnTo>
                <a:lnTo>
                  <a:pt x="6263449" y="9525"/>
                </a:lnTo>
                <a:lnTo>
                  <a:pt x="7520749" y="9525"/>
                </a:lnTo>
                <a:cubicBezTo>
                  <a:pt x="7518209" y="1967865"/>
                  <a:pt x="7512494" y="5882005"/>
                  <a:pt x="7505509" y="5876925"/>
                </a:cubicBezTo>
                <a:cubicBezTo>
                  <a:pt x="7498524" y="5871845"/>
                  <a:pt x="6603809" y="5874385"/>
                  <a:pt x="6149149" y="5869305"/>
                </a:cubicBezTo>
                <a:lnTo>
                  <a:pt x="6149149" y="5438775"/>
                </a:lnTo>
                <a:lnTo>
                  <a:pt x="5977464" y="5438775"/>
                </a:lnTo>
                <a:lnTo>
                  <a:pt x="5977464" y="5587555"/>
                </a:lnTo>
                <a:lnTo>
                  <a:pt x="6032104" y="5587555"/>
                </a:lnTo>
                <a:lnTo>
                  <a:pt x="6032104" y="5864783"/>
                </a:lnTo>
                <a:lnTo>
                  <a:pt x="5761842" y="5864783"/>
                </a:lnTo>
                <a:lnTo>
                  <a:pt x="5761842" y="5587555"/>
                </a:lnTo>
                <a:lnTo>
                  <a:pt x="5811411" y="5587555"/>
                </a:lnTo>
                <a:lnTo>
                  <a:pt x="5811411" y="5438775"/>
                </a:lnTo>
                <a:lnTo>
                  <a:pt x="5034724" y="5438775"/>
                </a:lnTo>
                <a:lnTo>
                  <a:pt x="5034724" y="5867400"/>
                </a:lnTo>
                <a:lnTo>
                  <a:pt x="4520374" y="5867400"/>
                </a:lnTo>
                <a:lnTo>
                  <a:pt x="4520374" y="5448300"/>
                </a:lnTo>
                <a:lnTo>
                  <a:pt x="3541315" y="5448300"/>
                </a:lnTo>
                <a:lnTo>
                  <a:pt x="3541315" y="5449965"/>
                </a:lnTo>
                <a:lnTo>
                  <a:pt x="3145988" y="5449965"/>
                </a:lnTo>
                <a:lnTo>
                  <a:pt x="3145988" y="5457111"/>
                </a:lnTo>
                <a:lnTo>
                  <a:pt x="2925529" y="5457111"/>
                </a:lnTo>
                <a:lnTo>
                  <a:pt x="2925529" y="5801421"/>
                </a:lnTo>
                <a:lnTo>
                  <a:pt x="0" y="5801421"/>
                </a:lnTo>
                <a:lnTo>
                  <a:pt x="0" y="29036"/>
                </a:lnTo>
                <a:lnTo>
                  <a:pt x="2925529" y="29036"/>
                </a:lnTo>
                <a:lnTo>
                  <a:pt x="2925529" y="5229989"/>
                </a:lnTo>
                <a:lnTo>
                  <a:pt x="3080897" y="5229989"/>
                </a:lnTo>
                <a:lnTo>
                  <a:pt x="3080897" y="5073005"/>
                </a:lnTo>
                <a:lnTo>
                  <a:pt x="3082106" y="5073005"/>
                </a:lnTo>
                <a:close/>
              </a:path>
            </a:pathLst>
          </a:cu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2A3F3-5595-CB4D-2786-278874C058AE}"/>
              </a:ext>
            </a:extLst>
          </p:cNvPr>
          <p:cNvSpPr/>
          <p:nvPr/>
        </p:nvSpPr>
        <p:spPr>
          <a:xfrm>
            <a:off x="9458137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A2E154-764C-F04A-D4E1-861A98346C41}"/>
              </a:ext>
            </a:extLst>
          </p:cNvPr>
          <p:cNvSpPr/>
          <p:nvPr/>
        </p:nvSpPr>
        <p:spPr>
          <a:xfrm>
            <a:off x="10227262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A67CB1-9F49-02B5-8F08-FE31115C48BC}"/>
              </a:ext>
            </a:extLst>
          </p:cNvPr>
          <p:cNvSpPr/>
          <p:nvPr/>
        </p:nvSpPr>
        <p:spPr>
          <a:xfrm>
            <a:off x="11070912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59FB69-6910-7980-0A53-86B3A21AA7B0}"/>
              </a:ext>
            </a:extLst>
          </p:cNvPr>
          <p:cNvSpPr/>
          <p:nvPr/>
        </p:nvSpPr>
        <p:spPr>
          <a:xfrm>
            <a:off x="11767092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3D0E1A-F970-4A32-C2EC-489842EA6399}"/>
              </a:ext>
            </a:extLst>
          </p:cNvPr>
          <p:cNvSpPr/>
          <p:nvPr/>
        </p:nvSpPr>
        <p:spPr>
          <a:xfrm>
            <a:off x="12659805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522B62-323A-A470-6293-6CC153EA06AC}"/>
              </a:ext>
            </a:extLst>
          </p:cNvPr>
          <p:cNvSpPr/>
          <p:nvPr/>
        </p:nvSpPr>
        <p:spPr>
          <a:xfrm>
            <a:off x="11847686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2095D2-0A46-6792-4044-9E75EC91A447}"/>
              </a:ext>
            </a:extLst>
          </p:cNvPr>
          <p:cNvSpPr/>
          <p:nvPr/>
        </p:nvSpPr>
        <p:spPr>
          <a:xfrm>
            <a:off x="10222012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13FBBE-03E5-16E6-0111-81B3E0B82159}"/>
              </a:ext>
            </a:extLst>
          </p:cNvPr>
          <p:cNvSpPr/>
          <p:nvPr/>
        </p:nvSpPr>
        <p:spPr>
          <a:xfrm>
            <a:off x="9469868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6CB0CAE5-3D36-D6A6-7A64-55FEAC260C30}"/>
              </a:ext>
            </a:extLst>
          </p:cNvPr>
          <p:cNvSpPr/>
          <p:nvPr/>
        </p:nvSpPr>
        <p:spPr>
          <a:xfrm>
            <a:off x="8666505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EA00A06-64AD-9051-A8EF-913529D14D0A}"/>
              </a:ext>
            </a:extLst>
          </p:cNvPr>
          <p:cNvSpPr/>
          <p:nvPr/>
        </p:nvSpPr>
        <p:spPr>
          <a:xfrm>
            <a:off x="11070878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7DF11B-B345-A163-E043-12E695F41C7C}"/>
              </a:ext>
            </a:extLst>
          </p:cNvPr>
          <p:cNvSpPr/>
          <p:nvPr/>
        </p:nvSpPr>
        <p:spPr>
          <a:xfrm>
            <a:off x="11075462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50DA50-DBC1-6A9F-AC93-30B72EDFB395}"/>
              </a:ext>
            </a:extLst>
          </p:cNvPr>
          <p:cNvSpPr/>
          <p:nvPr/>
        </p:nvSpPr>
        <p:spPr>
          <a:xfrm>
            <a:off x="8669702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823EBD1-1119-202C-EB3F-591D5C4B962C}"/>
              </a:ext>
            </a:extLst>
          </p:cNvPr>
          <p:cNvGrpSpPr/>
          <p:nvPr/>
        </p:nvGrpSpPr>
        <p:grpSpPr>
          <a:xfrm>
            <a:off x="8749377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951DFE4-5090-1718-6247-359C268ED821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BD1F16E7-5ABE-BD26-5A76-D4DFB5D62FBD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6B8FDE13-A3A1-DA7D-6773-21A1EC7DCD3C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AAD192FC-F227-F2D5-1FF3-66C80F513283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05AB498-615C-4D99-CE8D-30A63050B979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D79C326A-E8D1-781E-C92D-256B32FA5BEA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D73A1D63-7D76-3C9A-6A60-9413B849271B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5338442-90A9-CB4A-BCCF-D4B5E1F969F4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6D66ACEC-3FF3-D541-9AEF-8BF7115E4EAD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6ED3FEB4-8A2D-B3F1-9E00-9156E75FE039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690E0F12-EF4B-78B2-9297-E21D2A2CECE6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848AC9-57ED-9782-8D16-FB5D55325942}"/>
              </a:ext>
            </a:extLst>
          </p:cNvPr>
          <p:cNvSpPr/>
          <p:nvPr/>
        </p:nvSpPr>
        <p:spPr>
          <a:xfrm>
            <a:off x="8669701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398BD5-9658-2934-9BDB-39034DB63639}"/>
              </a:ext>
            </a:extLst>
          </p:cNvPr>
          <p:cNvSpPr/>
          <p:nvPr/>
        </p:nvSpPr>
        <p:spPr>
          <a:xfrm>
            <a:off x="11075739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298E82D-04C1-5D57-0A3B-FF0B19B9BDE4}"/>
              </a:ext>
            </a:extLst>
          </p:cNvPr>
          <p:cNvGrpSpPr/>
          <p:nvPr/>
        </p:nvGrpSpPr>
        <p:grpSpPr>
          <a:xfrm>
            <a:off x="11136284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C58E37DD-93DA-739D-3442-52927BFC6BA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D2705AC9-9D84-73C2-4CAC-39C6BE186B1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3C0E39E1-02A0-083B-C7A1-4FB308FB1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901D9FD3-52EE-6A63-9E29-6B21E4EBBB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C530391-76DC-86B7-DE71-F7794E633198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B86E0D58-69F5-BCFC-132E-8478C7F169E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8DE7390A-F7A8-D625-9D73-576F6A8CD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E7963A4A-BB7E-2474-376D-D2D16CFF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C00A38F1-2123-FBD4-B3C9-3E40DB87E579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B453F2F9-EBF0-58FD-E401-6A2D28E4ECC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5C14DF8C-7094-8F29-DBF7-EE1235D42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EDF0AFEE-0643-57C3-CBFE-55627D9352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53D0B4EB-9799-9C78-26C4-01386F779D41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FD66BCB6-2C9A-ACC6-D160-81F7E46112C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2EB93585-C13C-C86E-B816-A70DCB8D6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F2C07972-9B8B-E785-9B25-61BD82CA5D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00F9C577-F416-75F0-1E54-33C6FA805262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4DB0DA2A-A215-E475-6FF2-4AAB473F255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6265BC24-4645-133C-9B95-22CF4C4A9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09C820E8-C617-777D-1F36-C3490886C5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8B026DAC-3F56-FE8C-A291-88F91EBB6E94}"/>
              </a:ext>
            </a:extLst>
          </p:cNvPr>
          <p:cNvGrpSpPr/>
          <p:nvPr/>
        </p:nvGrpSpPr>
        <p:grpSpPr>
          <a:xfrm>
            <a:off x="11829002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7582A8F-9298-7A4D-2A2F-84D3CF8F608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997975AF-30B4-6F32-40EA-D51013FEDD7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3C44C65B-C2D4-D902-D01A-47DB4630C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49AA777F-8586-8F93-0C43-CDE06EA5F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721B1C11-FFDA-7725-8B62-3AFACBA5714B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9271A2A6-CAC4-A9F8-8D02-9D96DAE7341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8F78C25E-08A3-0E6D-1031-EDCF90383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6923CE1F-3342-1A58-ABC6-B43AF963B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ECC2C15B-DB2A-6C84-F616-F5886FCEDB3B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14190F81-95E2-F50F-F727-7F00FCC3F01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7F655959-0E3E-7CDE-1641-CB0921582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1BC4B321-5D8A-FBBE-8DB7-8050E108CD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17DB27E1-7C2A-181E-68F5-F9E1D048F37B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394789E1-5158-21EF-5F38-E36C03F3009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E1AE452C-FF47-F70B-1872-E71EE91FA8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86F99668-71C9-D7B4-F92F-6BAB96CAA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171B2F8A-CB5A-FB6B-6BE9-112F84CEF424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2463303F-335F-75B4-8BC4-331DBA5A28C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E86F3D3A-B225-74C8-5C69-7CA08BC1F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08D302DF-9E5E-CCB8-D001-6797408DFC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3679DBD-6F86-3158-9D8E-860CD1722C44}"/>
              </a:ext>
            </a:extLst>
          </p:cNvPr>
          <p:cNvGrpSpPr/>
          <p:nvPr/>
        </p:nvGrpSpPr>
        <p:grpSpPr>
          <a:xfrm>
            <a:off x="8752557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91A3C7F-1B5F-FE80-0123-2E03B204DEA2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04D8B51-5AAC-766A-7CA1-25EFA482B98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F72C50B-009E-5F04-B18F-1A8560D65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0B19759-910A-074E-E4DF-EA5CE91989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79E8920E-8FBC-95BE-C715-2BFD81E981B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4D0FDBE-D704-63AA-E772-FDD2245C6CD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DEDB87BD-4D95-BACE-A2C9-9A9243CE23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7BC64828-B22A-9503-695D-6386BA39B8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48B7B6EC-CE6E-8E1A-1D21-4AC46326497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FE332BB-CDCD-CB16-8DBC-70CB9839492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4F48BA0C-16A3-4839-3027-BDED32322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577CB1C-5E86-817B-C945-C66F08DE7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0594B75-65A8-243F-4A63-AF8D3A949156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427D1E90-6595-AFC4-A6A4-7C12DFA4799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C0E54C19-A4FB-4F90-13C4-B741ED15C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61A564FF-94C3-3FAF-E62E-F6C15E3ABF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1EB9574-009B-1058-E1C4-7164D1A2DF84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1616C834-55A2-CE4B-23D8-EFA56F30FA5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61AE7FE-9075-F04D-52AD-3B8FB5EAA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8817DB6-6BD9-C454-A1C3-48202BCD84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4282E5D0-D7D3-A244-85AC-306555B007E4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D71B7249-2582-FD85-C8CE-E7BC31FC90D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FB860163-4B4F-4218-F93F-976F08B26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DFF16B3-3F45-3EF4-43D7-A7ED6201D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04730C3-F2A3-CEE3-9662-9B7AC3E1851C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C4E6E3EE-0D19-75A2-F9A0-4F43AC43A9F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3CD05CB1-198E-8D9A-26E1-EA082DFEC8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C7C4926B-FD4D-A0F6-BB14-DA37DDF396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C265B1C-6AEF-00A8-10DC-C84B751A9F27}"/>
              </a:ext>
            </a:extLst>
          </p:cNvPr>
          <p:cNvGrpSpPr/>
          <p:nvPr/>
        </p:nvGrpSpPr>
        <p:grpSpPr>
          <a:xfrm>
            <a:off x="9523295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DA417237-FCE5-FCAB-F53F-7CB606A7196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1EF2D076-97CB-8F08-14BC-0E6AC5E2492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39CF426-05B0-FA60-2E86-21F75E785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E4164E5E-0A19-E96D-F584-FEB34E003F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4CDE28D-7859-1539-EC7D-951D3D4F1A1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ECCA86E-A70D-FB8F-04F6-E488E86B9B1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0BCDF445-BF30-C875-1228-830BF2F3A7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6B095A2F-ACF9-4001-27A8-A7CCE89BB6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016DC7E-5C98-E4AB-BFCC-524BE6CE798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F67D4D45-95CB-77C8-1F97-57B7FAF8415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8799D607-0704-5EA5-A63D-6F4E4B2E2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3D10D8D0-7D52-475D-B40E-9DC779430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340F9A3-9C06-B05F-C07F-EF2542C64738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094C88C1-5E12-8D5D-150C-84D2CF02B26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9F4E45CA-3FBE-7023-6CB8-F39C92E68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265CE4C8-42CA-8DCE-F484-63516D8628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64B6A73D-44D1-2DEA-5C6B-0DC63F2B151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970AAAB-E68B-00A5-C743-8171BD73149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A081906B-CA5F-72E1-28D7-F71F98DCF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ED1F2341-2FD0-D520-B111-C3DABB4798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DB13F978-9805-5630-9925-060A5EA76F7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933DCFC-9861-98C2-FD69-E920981A1F2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C1BEB682-FA2A-333D-218E-04A5CBF16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20B996C1-2092-2109-FB74-8E5F650D94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639CD766-E89B-5F5D-7EAB-0BB5A9BDF09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C6F117B-09C1-1071-D69F-B8A17B672DD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1034EB28-2756-F809-8650-DE49E9809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A6EC0B21-FAD1-1418-D686-F30B82DD97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DDC68711-BB96-5258-CCF8-B4EAB9701405}"/>
              </a:ext>
            </a:extLst>
          </p:cNvPr>
          <p:cNvGrpSpPr/>
          <p:nvPr/>
        </p:nvGrpSpPr>
        <p:grpSpPr>
          <a:xfrm>
            <a:off x="10276353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DAF15A16-E38D-F8BA-B76A-7C75268400B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5278505D-3696-4C0B-C591-EC8930004A5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16B35F1B-FC47-27AA-D261-33E9259D8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2CCD6642-82DC-EA6B-5226-88BDFED405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EE1EFB7B-6EDC-42BD-5A91-8185684FF87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31F6E89-58A2-7AF3-D90D-7AAD96467BA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0B7F8561-963B-4D2F-1B36-379F56E304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B82D5903-9506-7F0B-C6CE-1B7ABE3BB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AB06058F-1783-B716-E47C-3E6BBDC7E300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5BB53B6B-B429-D444-5074-32D5344F8A5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617F669B-38F0-4297-570E-33DA93BAB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0004A25E-B5CE-9860-D555-3EA3275E61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E99F5D95-E87B-24DB-0CDD-448C4C8F9E7E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432B21-CE18-FBB6-DD32-29F56F508D1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484EBA5C-7ACD-B074-E6D2-B6D3F9DB1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2420042A-CF73-E7E4-752E-2F02B462F5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33084230-A26C-DB48-BE26-E92AD33F4160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BD9BBF02-9162-06DE-FC8C-6B9B01A0BA5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47887049-66CD-A4A6-AA4E-DA0E5B311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C0DED995-5AB5-57B1-394A-DA35C68761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D1C9A461-B5E8-DF4A-2291-0AA6EE365CFB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B3465CF4-274F-3688-08D6-A38A84ACD4C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860510E-4C2E-D8C5-5F37-A30D88BB6A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D6B6D5EA-5994-6D6F-73CF-57AFF39F0D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9AB763B-6A99-FA25-AF8A-BDAC7960422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78B276C7-CD43-46DF-5D7E-37EB052869C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B2C7EAC-076C-9F81-C0C2-CDFE58AE0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FF72FE5-7005-C28C-AD2C-45F350BDDE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7988F8D4-E492-DA52-83F2-3AF8824E1762}"/>
              </a:ext>
            </a:extLst>
          </p:cNvPr>
          <p:cNvGrpSpPr/>
          <p:nvPr/>
        </p:nvGrpSpPr>
        <p:grpSpPr>
          <a:xfrm>
            <a:off x="8753754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B69DE7B8-6B8A-7442-A3BC-5C808D02EF12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002E646E-8BFF-F2BC-E7C6-0B34B11EA1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8483A271-2F20-BCAB-2766-6266A5EF0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ED7B7499-0E21-9EF0-602D-81D05B33E4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E1A55955-C361-E3C5-5DBF-F3CD8E37FAA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119A18-88BE-F28D-6D50-06C37DB568A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3A0D2BDC-9B5D-F391-C3A0-5F60EB39B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37B76887-6D50-C282-6AA2-7EB425443B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2AE1CFB5-82BC-82F9-6255-F9E2D67ECAE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74D11713-6139-AAE4-C948-500263629F8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48D979F3-8E80-EBB1-713A-612481A0C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56BFB495-9E11-87B2-FF2C-4D4B591E8D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D8FC2EEB-D542-04C2-A2A8-577E665D219C}"/>
              </a:ext>
            </a:extLst>
          </p:cNvPr>
          <p:cNvGrpSpPr/>
          <p:nvPr/>
        </p:nvGrpSpPr>
        <p:grpSpPr>
          <a:xfrm>
            <a:off x="9536908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7FE0B642-96DC-9911-3B3C-3DCE0B929AF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65F040D-7B6D-CD27-8C50-72BF63DEF54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FED292C6-3125-53C1-1F1A-A5DD99123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B77A3220-A83A-FCF1-21F4-6A670C1517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68C0228C-3EFC-AC70-8719-DC31D3CB60F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D2D07F7B-7628-BB33-09A3-9721AAA6148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243A175D-37E8-CCD0-FC9D-2BE445C4C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F0C51D15-E80D-1259-32B4-67F90FF2AC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2C4667AD-0125-16EC-D73D-CD21837D2558}"/>
              </a:ext>
            </a:extLst>
          </p:cNvPr>
          <p:cNvGrpSpPr/>
          <p:nvPr/>
        </p:nvGrpSpPr>
        <p:grpSpPr>
          <a:xfrm>
            <a:off x="10261594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538FBFC9-F2E9-1431-BCDC-F4A182790997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877EC0B2-3BE3-85B0-7706-F3B16EB9BC9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F2B85166-01A1-5C5D-A7DF-A66AD218F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6A9ABFBC-0F03-2947-FCBE-769565F03E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EF19F553-F31C-FAE6-B34D-7CF617D4EFC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9FBD6712-88D0-312A-C2A7-2084D7D9501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DFF30C3A-15C6-E457-9645-78109CB7F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4CFADD1A-90B3-306C-7670-EE4A42DD2C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B8AC864A-EE09-BB0C-E65C-41604D32594A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5D7C1DAD-F33E-5591-5DAB-B0B6B59FBA7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8C5D787C-137C-E84F-10C0-6FC96A9E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8D15DC4E-8C4C-E22C-C9C1-13E2BFC14A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6DA06752-26CC-60FD-6205-E7B1C9EA7500}"/>
              </a:ext>
            </a:extLst>
          </p:cNvPr>
          <p:cNvGrpSpPr/>
          <p:nvPr/>
        </p:nvGrpSpPr>
        <p:grpSpPr>
          <a:xfrm>
            <a:off x="11171032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8E83812A-DED7-0AE6-318C-268EB7010410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F68B5DEE-1754-862F-517F-E2CC544EC17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3BAF1BAE-65FB-2D3F-DF62-473F3EFFC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6CDAD0D0-D595-5128-34B3-D5896888BB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F812E1FE-A96C-0BDA-14AA-D8215413D80A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B4F2FE17-1D51-CF2C-89C0-CACC740CB4D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7C084860-E481-A097-F2BC-8AD6C47D8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C9F6B6C0-39D5-C79C-D2BA-8CF2666C46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EE4C5199-7198-180F-5672-1353950FC30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CE8863FC-0486-9B00-B829-99C8BB329DF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4B8088FD-91F9-1907-EB9B-AC9983740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32F1FDC2-A5C8-2B63-990D-8B18CE8603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B248FE57-86D8-F7B6-87CA-D54F57DB6DD2}"/>
              </a:ext>
            </a:extLst>
          </p:cNvPr>
          <p:cNvGrpSpPr/>
          <p:nvPr/>
        </p:nvGrpSpPr>
        <p:grpSpPr>
          <a:xfrm>
            <a:off x="11908691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BB129381-ED68-D0D7-1240-10E26EF6A7C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55B6B0AE-85FF-BFED-469B-E8F3F05C1AF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96906A1D-159A-8D35-E5D7-8A3A81B0A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85327A28-CE28-2701-AB3C-0E5E749B10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33C768F4-2A75-ECE8-A557-60A6E3AB946A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18781C4A-41D7-ED67-C9B7-DDCC48832DE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2A33DAF8-2EB8-F2F8-4BB5-E14210B68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343321FD-DF75-1DA5-AF54-E3AA74C5F3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A863354A-CD15-4B72-701C-A8B1741E186F}"/>
              </a:ext>
            </a:extLst>
          </p:cNvPr>
          <p:cNvGrpSpPr/>
          <p:nvPr/>
        </p:nvGrpSpPr>
        <p:grpSpPr>
          <a:xfrm>
            <a:off x="12675555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EED28DB5-88CB-A914-28AC-2D8E32761D8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428D04D7-41B8-F6AF-9A6C-878A3D128F9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DB302FD7-EAD5-82CF-7FF4-2BD1A73B7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F3685653-74C5-CCDE-9ECA-D059A74BB6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150F2E21-C2E2-CA23-88FC-CB27F9DCD8B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E9F93B36-9B8C-FBF3-B618-AE2F72FB292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A8A291A5-C0C4-F1F8-55BF-2288D456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50063656-A5C2-51BC-C93F-7CBE09161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35D65A25-E6B3-AAF5-A7E5-993395B3F95E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B67518BE-54E7-61D1-440E-6597512DDB0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651EFA74-36CD-2974-AE40-AC5600EC1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0504CBC-B994-327E-0868-E68E0E252F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65ED70-370C-46CD-E4A5-575D28767A20}"/>
              </a:ext>
            </a:extLst>
          </p:cNvPr>
          <p:cNvGrpSpPr/>
          <p:nvPr/>
        </p:nvGrpSpPr>
        <p:grpSpPr>
          <a:xfrm>
            <a:off x="9105727" y="1064421"/>
            <a:ext cx="3423400" cy="6513455"/>
            <a:chOff x="5880234" y="887017"/>
            <a:chExt cx="2852833" cy="54278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C7D62A-007F-0B5C-7F50-8DC0145467DF}"/>
                </a:ext>
              </a:extLst>
            </p:cNvPr>
            <p:cNvSpPr/>
            <p:nvPr/>
          </p:nvSpPr>
          <p:spPr>
            <a:xfrm rot="16200000">
              <a:off x="4270266" y="4371069"/>
              <a:ext cx="344690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EF88CA8-46DC-95B1-CB6B-D8F840F0EB8E}"/>
                </a:ext>
              </a:extLst>
            </p:cNvPr>
            <p:cNvSpPr/>
            <p:nvPr/>
          </p:nvSpPr>
          <p:spPr>
            <a:xfrm rot="16200000">
              <a:off x="4863715" y="4427177"/>
              <a:ext cx="3559127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616EF31-F82D-DC7A-445E-FEEAF718A82A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D7A80E13-7D33-EE93-FD0A-57258411DE89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B0973F1-7D95-6F96-C721-AFCEC2E78D18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45442597-F424-76F3-FE3F-13720C689014}"/>
              </a:ext>
            </a:extLst>
          </p:cNvPr>
          <p:cNvSpPr/>
          <p:nvPr/>
        </p:nvSpPr>
        <p:spPr>
          <a:xfrm rot="5400000">
            <a:off x="10548005" y="1215438"/>
            <a:ext cx="1358821" cy="3499096"/>
          </a:xfrm>
          <a:custGeom>
            <a:avLst/>
            <a:gdLst>
              <a:gd name="connsiteX0" fmla="*/ 0 w 1132351"/>
              <a:gd name="connsiteY0" fmla="*/ 270264 h 2915913"/>
              <a:gd name="connsiteX1" fmla="*/ 0 w 1132351"/>
              <a:gd name="connsiteY1" fmla="*/ 2 h 2915913"/>
              <a:gd name="connsiteX2" fmla="*/ 433745 w 1132351"/>
              <a:gd name="connsiteY2" fmla="*/ 2 h 2915913"/>
              <a:gd name="connsiteX3" fmla="*/ 433745 w 1132351"/>
              <a:gd name="connsiteY3" fmla="*/ 0 h 2915913"/>
              <a:gd name="connsiteX4" fmla="*/ 686154 w 1132351"/>
              <a:gd name="connsiteY4" fmla="*/ 0 h 2915913"/>
              <a:gd name="connsiteX5" fmla="*/ 686154 w 1132351"/>
              <a:gd name="connsiteY5" fmla="*/ 2645651 h 2915913"/>
              <a:gd name="connsiteX6" fmla="*/ 1132351 w 1132351"/>
              <a:gd name="connsiteY6" fmla="*/ 2645651 h 2915913"/>
              <a:gd name="connsiteX7" fmla="*/ 1132351 w 1132351"/>
              <a:gd name="connsiteY7" fmla="*/ 2915913 h 2915913"/>
              <a:gd name="connsiteX8" fmla="*/ 686154 w 1132351"/>
              <a:gd name="connsiteY8" fmla="*/ 2915913 h 2915913"/>
              <a:gd name="connsiteX9" fmla="*/ 467013 w 1132351"/>
              <a:gd name="connsiteY9" fmla="*/ 2915913 h 2915913"/>
              <a:gd name="connsiteX10" fmla="*/ 433745 w 1132351"/>
              <a:gd name="connsiteY10" fmla="*/ 2915913 h 2915913"/>
              <a:gd name="connsiteX11" fmla="*/ 433745 w 1132351"/>
              <a:gd name="connsiteY11" fmla="*/ 270264 h 29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351" h="2915913">
                <a:moveTo>
                  <a:pt x="0" y="270264"/>
                </a:moveTo>
                <a:lnTo>
                  <a:pt x="0" y="2"/>
                </a:lnTo>
                <a:lnTo>
                  <a:pt x="433745" y="2"/>
                </a:lnTo>
                <a:lnTo>
                  <a:pt x="433745" y="0"/>
                </a:lnTo>
                <a:lnTo>
                  <a:pt x="686154" y="0"/>
                </a:lnTo>
                <a:lnTo>
                  <a:pt x="686154" y="2645651"/>
                </a:lnTo>
                <a:lnTo>
                  <a:pt x="1132351" y="2645651"/>
                </a:lnTo>
                <a:lnTo>
                  <a:pt x="1132351" y="2915913"/>
                </a:lnTo>
                <a:lnTo>
                  <a:pt x="686154" y="2915913"/>
                </a:lnTo>
                <a:lnTo>
                  <a:pt x="467013" y="2915913"/>
                </a:lnTo>
                <a:lnTo>
                  <a:pt x="433745" y="2915913"/>
                </a:lnTo>
                <a:lnTo>
                  <a:pt x="433745" y="270264"/>
                </a:lnTo>
                <a:close/>
              </a:path>
            </a:pathLst>
          </a:cu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4D55DBA-57A1-1046-AFD9-D088F050B19D}"/>
              </a:ext>
            </a:extLst>
          </p:cNvPr>
          <p:cNvGrpSpPr/>
          <p:nvPr/>
        </p:nvGrpSpPr>
        <p:grpSpPr>
          <a:xfrm>
            <a:off x="10223022" y="2290339"/>
            <a:ext cx="1515384" cy="1349252"/>
            <a:chOff x="6811313" y="1908615"/>
            <a:chExt cx="1262820" cy="1124377"/>
          </a:xfrm>
          <a:pattFill prst="horzBrick">
            <a:fgClr>
              <a:srgbClr val="0070C0"/>
            </a:fgClr>
            <a:bgClr>
              <a:schemeClr val="bg1"/>
            </a:bgClr>
          </a:patt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7731EA6-A866-DDA7-1B0D-568B1D9B6D84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89841B-DE97-C888-490A-7EF404EE65B9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B455F6-2D26-38DB-D4BD-D6997C708825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FE4A8E5-4EB1-7CF0-D7D6-99A823A6A6CA}"/>
              </a:ext>
            </a:extLst>
          </p:cNvPr>
          <p:cNvGrpSpPr/>
          <p:nvPr/>
        </p:nvGrpSpPr>
        <p:grpSpPr>
          <a:xfrm>
            <a:off x="8645250" y="629788"/>
            <a:ext cx="3519592" cy="7027268"/>
            <a:chOff x="5496503" y="535479"/>
            <a:chExt cx="2932993" cy="5856057"/>
          </a:xfrm>
          <a:pattFill prst="trellis">
            <a:fgClr>
              <a:srgbClr val="0070C0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7EF0654-2CB8-336A-B5BC-C84ECE02F9EE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BD6EB8-5D1F-BD9A-F157-C97816C7D0C8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CAB4CAF-A5AE-F927-D0CC-4DF90D1A1F53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93F9D74-AF17-3507-F686-C5645B16AAF1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F5113B-17B1-5266-AEEB-145519160627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E45CB5-2DA9-B7A6-EE14-29F6F123958E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E96522D-94E0-6A57-4920-B04EC52688BC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113BDC-FC9F-717E-878F-EB980625DE30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998914-766E-A7B0-9DAC-180DA24A4B20}"/>
                </a:ext>
              </a:extLst>
            </p:cNvPr>
            <p:cNvSpPr/>
            <p:nvPr/>
          </p:nvSpPr>
          <p:spPr>
            <a:xfrm>
              <a:off x="5496503" y="570443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770A7F-8BAA-60CF-228A-A7DBF6F9F920}"/>
              </a:ext>
            </a:extLst>
          </p:cNvPr>
          <p:cNvSpPr/>
          <p:nvPr/>
        </p:nvSpPr>
        <p:spPr>
          <a:xfrm>
            <a:off x="9079041" y="7275063"/>
            <a:ext cx="324314" cy="332674"/>
          </a:xfrm>
          <a:prstGeom prst="rect">
            <a:avLst/>
          </a:pr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1D4B857-0AFE-846A-C2D8-48410BE206FE}"/>
              </a:ext>
            </a:extLst>
          </p:cNvPr>
          <p:cNvSpPr/>
          <p:nvPr/>
        </p:nvSpPr>
        <p:spPr>
          <a:xfrm>
            <a:off x="11767091" y="7130415"/>
            <a:ext cx="324314" cy="513811"/>
          </a:xfrm>
          <a:custGeom>
            <a:avLst/>
            <a:gdLst>
              <a:gd name="connsiteX0" fmla="*/ 54477 w 270262"/>
              <a:gd name="connsiteY0" fmla="*/ 0 h 428176"/>
              <a:gd name="connsiteX1" fmla="*/ 213560 w 270262"/>
              <a:gd name="connsiteY1" fmla="*/ 0 h 428176"/>
              <a:gd name="connsiteX2" fmla="*/ 213560 w 270262"/>
              <a:gd name="connsiteY2" fmla="*/ 150948 h 428176"/>
              <a:gd name="connsiteX3" fmla="*/ 270262 w 270262"/>
              <a:gd name="connsiteY3" fmla="*/ 150948 h 428176"/>
              <a:gd name="connsiteX4" fmla="*/ 270262 w 270262"/>
              <a:gd name="connsiteY4" fmla="*/ 428176 h 428176"/>
              <a:gd name="connsiteX5" fmla="*/ 0 w 270262"/>
              <a:gd name="connsiteY5" fmla="*/ 428176 h 428176"/>
              <a:gd name="connsiteX6" fmla="*/ 0 w 270262"/>
              <a:gd name="connsiteY6" fmla="*/ 150948 h 428176"/>
              <a:gd name="connsiteX7" fmla="*/ 54477 w 270262"/>
              <a:gd name="connsiteY7" fmla="*/ 150948 h 4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62" h="428176">
                <a:moveTo>
                  <a:pt x="54477" y="0"/>
                </a:moveTo>
                <a:lnTo>
                  <a:pt x="213560" y="0"/>
                </a:lnTo>
                <a:lnTo>
                  <a:pt x="213560" y="150948"/>
                </a:lnTo>
                <a:lnTo>
                  <a:pt x="270262" y="150948"/>
                </a:lnTo>
                <a:lnTo>
                  <a:pt x="270262" y="428176"/>
                </a:lnTo>
                <a:lnTo>
                  <a:pt x="0" y="428176"/>
                </a:lnTo>
                <a:lnTo>
                  <a:pt x="0" y="150948"/>
                </a:lnTo>
                <a:lnTo>
                  <a:pt x="54477" y="150948"/>
                </a:lnTo>
                <a:close/>
              </a:path>
            </a:pathLst>
          </a:custGeom>
          <a:pattFill prst="solid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4E83AFC-199C-648F-B2A0-61E26CFD536B}"/>
              </a:ext>
            </a:extLst>
          </p:cNvPr>
          <p:cNvGrpSpPr/>
          <p:nvPr/>
        </p:nvGrpSpPr>
        <p:grpSpPr>
          <a:xfrm>
            <a:off x="4853954" y="471513"/>
            <a:ext cx="7310887" cy="7283282"/>
            <a:chOff x="2337090" y="392927"/>
            <a:chExt cx="6092406" cy="606940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F16049E-27C3-3D70-AF64-8F567CCFF474}"/>
                </a:ext>
              </a:extLst>
            </p:cNvPr>
            <p:cNvSpPr/>
            <p:nvPr/>
          </p:nvSpPr>
          <p:spPr>
            <a:xfrm>
              <a:off x="6507594" y="6064568"/>
              <a:ext cx="270262" cy="397760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839C616-5484-ED18-3E1B-9D672A90D009}"/>
                </a:ext>
              </a:extLst>
            </p:cNvPr>
            <p:cNvSpPr/>
            <p:nvPr/>
          </p:nvSpPr>
          <p:spPr>
            <a:xfrm>
              <a:off x="7516212" y="6092960"/>
              <a:ext cx="270262" cy="36936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48EE3E-3B25-B0E1-2A87-760CA2F36287}"/>
                </a:ext>
              </a:extLst>
            </p:cNvPr>
            <p:cNvSpPr/>
            <p:nvPr/>
          </p:nvSpPr>
          <p:spPr>
            <a:xfrm>
              <a:off x="8165198" y="399836"/>
              <a:ext cx="264298" cy="399594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031B49-8F62-458D-46DB-F6E34FF1FB85}"/>
                </a:ext>
              </a:extLst>
            </p:cNvPr>
            <p:cNvSpPr/>
            <p:nvPr/>
          </p:nvSpPr>
          <p:spPr>
            <a:xfrm>
              <a:off x="7518556" y="395670"/>
              <a:ext cx="270262" cy="410253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FDDC7A7-7C5C-D216-B873-6A2A73BAC4D7}"/>
                </a:ext>
              </a:extLst>
            </p:cNvPr>
            <p:cNvSpPr/>
            <p:nvPr/>
          </p:nvSpPr>
          <p:spPr>
            <a:xfrm>
              <a:off x="6180701" y="392927"/>
              <a:ext cx="270262" cy="412996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DFBDD77-7320-A756-DBF4-A9665D8EBFD0}"/>
                </a:ext>
              </a:extLst>
            </p:cNvPr>
            <p:cNvSpPr/>
            <p:nvPr/>
          </p:nvSpPr>
          <p:spPr>
            <a:xfrm>
              <a:off x="8087399" y="6092959"/>
              <a:ext cx="270262" cy="369367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3A95FE4B-AF5E-D877-464C-4357E328E0D6}"/>
                </a:ext>
              </a:extLst>
            </p:cNvPr>
            <p:cNvSpPr/>
            <p:nvPr/>
          </p:nvSpPr>
          <p:spPr>
            <a:xfrm rot="5400000">
              <a:off x="1085171" y="1780734"/>
              <a:ext cx="5933514" cy="3429676"/>
            </a:xfrm>
            <a:custGeom>
              <a:avLst/>
              <a:gdLst>
                <a:gd name="connsiteX0" fmla="*/ 0 w 5933514"/>
                <a:gd name="connsiteY0" fmla="*/ 3429676 h 3429676"/>
                <a:gd name="connsiteX1" fmla="*/ 0 w 5933514"/>
                <a:gd name="connsiteY1" fmla="*/ 504456 h 3429676"/>
                <a:gd name="connsiteX2" fmla="*/ 5580513 w 5933514"/>
                <a:gd name="connsiteY2" fmla="*/ 504456 h 3429676"/>
                <a:gd name="connsiteX3" fmla="*/ 5580513 w 5933514"/>
                <a:gd name="connsiteY3" fmla="*/ 270263 h 3429676"/>
                <a:gd name="connsiteX4" fmla="*/ 5529789 w 5933514"/>
                <a:gd name="connsiteY4" fmla="*/ 270263 h 3429676"/>
                <a:gd name="connsiteX5" fmla="*/ 5529789 w 5933514"/>
                <a:gd name="connsiteY5" fmla="*/ 0 h 3429676"/>
                <a:gd name="connsiteX6" fmla="*/ 5933514 w 5933514"/>
                <a:gd name="connsiteY6" fmla="*/ 0 h 3429676"/>
                <a:gd name="connsiteX7" fmla="*/ 5933514 w 5933514"/>
                <a:gd name="connsiteY7" fmla="*/ 270263 h 3429676"/>
                <a:gd name="connsiteX8" fmla="*/ 5786081 w 5933514"/>
                <a:gd name="connsiteY8" fmla="*/ 270263 h 3429676"/>
                <a:gd name="connsiteX9" fmla="*/ 5786081 w 5933514"/>
                <a:gd name="connsiteY9" fmla="*/ 504456 h 3429676"/>
                <a:gd name="connsiteX10" fmla="*/ 5792537 w 5933514"/>
                <a:gd name="connsiteY10" fmla="*/ 504456 h 3429676"/>
                <a:gd name="connsiteX11" fmla="*/ 5792537 w 5933514"/>
                <a:gd name="connsiteY11" fmla="*/ 3429676 h 34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33514" h="3429676">
                  <a:moveTo>
                    <a:pt x="0" y="3429676"/>
                  </a:moveTo>
                  <a:lnTo>
                    <a:pt x="0" y="504456"/>
                  </a:lnTo>
                  <a:lnTo>
                    <a:pt x="5580513" y="504456"/>
                  </a:lnTo>
                  <a:lnTo>
                    <a:pt x="5580513" y="270263"/>
                  </a:lnTo>
                  <a:lnTo>
                    <a:pt x="5529789" y="270263"/>
                  </a:lnTo>
                  <a:lnTo>
                    <a:pt x="5529789" y="0"/>
                  </a:lnTo>
                  <a:lnTo>
                    <a:pt x="5933514" y="0"/>
                  </a:lnTo>
                  <a:lnTo>
                    <a:pt x="5933514" y="270263"/>
                  </a:lnTo>
                  <a:lnTo>
                    <a:pt x="5786081" y="270263"/>
                  </a:lnTo>
                  <a:lnTo>
                    <a:pt x="5786081" y="504456"/>
                  </a:lnTo>
                  <a:lnTo>
                    <a:pt x="5792537" y="504456"/>
                  </a:lnTo>
                  <a:lnTo>
                    <a:pt x="5792537" y="3429676"/>
                  </a:lnTo>
                  <a:close/>
                </a:path>
              </a:pathLst>
            </a:cu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D38D062-A1AD-9F4A-9401-57B37603517C}"/>
              </a:ext>
            </a:extLst>
          </p:cNvPr>
          <p:cNvSpPr txBox="1"/>
          <p:nvPr/>
        </p:nvSpPr>
        <p:spPr>
          <a:xfrm>
            <a:off x="9226896" y="55992"/>
            <a:ext cx="697627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VDD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5E5431-31ED-85F9-6C20-E01624A5EE71}"/>
              </a:ext>
            </a:extLst>
          </p:cNvPr>
          <p:cNvSpPr txBox="1"/>
          <p:nvPr/>
        </p:nvSpPr>
        <p:spPr>
          <a:xfrm>
            <a:off x="10825248" y="55992"/>
            <a:ext cx="697627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VDD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3E6A18-E626-5216-28D0-9F45EEDCC866}"/>
              </a:ext>
            </a:extLst>
          </p:cNvPr>
          <p:cNvSpPr txBox="1"/>
          <p:nvPr/>
        </p:nvSpPr>
        <p:spPr>
          <a:xfrm>
            <a:off x="11607037" y="55992"/>
            <a:ext cx="718466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GND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63DDA2-7E04-A649-D05B-78AA27C164BC}"/>
              </a:ext>
            </a:extLst>
          </p:cNvPr>
          <p:cNvSpPr txBox="1"/>
          <p:nvPr/>
        </p:nvSpPr>
        <p:spPr>
          <a:xfrm>
            <a:off x="8406810" y="7750984"/>
            <a:ext cx="718466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GND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D011AC-4213-29BF-2909-328C397E859F}"/>
              </a:ext>
            </a:extLst>
          </p:cNvPr>
          <p:cNvSpPr txBox="1"/>
          <p:nvPr/>
        </p:nvSpPr>
        <p:spPr>
          <a:xfrm>
            <a:off x="9656012" y="7750984"/>
            <a:ext cx="764953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VREF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6C240E-10ED-28AC-0CA9-6BCC6E406CF0}"/>
              </a:ext>
            </a:extLst>
          </p:cNvPr>
          <p:cNvSpPr txBox="1"/>
          <p:nvPr/>
        </p:nvSpPr>
        <p:spPr>
          <a:xfrm>
            <a:off x="10836963" y="7750984"/>
            <a:ext cx="697627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VDD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F5CDE5-D6A8-0253-14D3-DD0A7BC45CE9}"/>
              </a:ext>
            </a:extLst>
          </p:cNvPr>
          <p:cNvSpPr txBox="1"/>
          <p:nvPr/>
        </p:nvSpPr>
        <p:spPr>
          <a:xfrm>
            <a:off x="11576249" y="7751209"/>
            <a:ext cx="810607" cy="4247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VREG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6CE5AD-EAF7-9480-1051-3C7F4CB9E610}"/>
              </a:ext>
            </a:extLst>
          </p:cNvPr>
          <p:cNvSpPr txBox="1"/>
          <p:nvPr/>
        </p:nvSpPr>
        <p:spPr>
          <a:xfrm>
            <a:off x="5638563" y="3888010"/>
            <a:ext cx="1781257" cy="10895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CL = 1pF</a:t>
            </a:r>
          </a:p>
          <a:p>
            <a:r>
              <a:rPr lang="en-US" altLang="ko-KR" sz="2160" b="1" dirty="0">
                <a:solidFill>
                  <a:srgbClr val="FF0000"/>
                </a:solidFill>
              </a:rPr>
              <a:t>12913um^2</a:t>
            </a:r>
          </a:p>
          <a:p>
            <a:r>
              <a:rPr lang="en-US" altLang="ko-KR" sz="2160" b="1" dirty="0">
                <a:solidFill>
                  <a:srgbClr val="FF0000"/>
                </a:solidFill>
              </a:rPr>
              <a:t>= 3,228.25 * 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6DE7F-6021-D27D-725A-F8B9ABDD4C32}"/>
              </a:ext>
            </a:extLst>
          </p:cNvPr>
          <p:cNvSpPr txBox="1"/>
          <p:nvPr/>
        </p:nvSpPr>
        <p:spPr>
          <a:xfrm>
            <a:off x="1656748" y="597674"/>
            <a:ext cx="381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Layout</a:t>
            </a:r>
          </a:p>
        </p:txBody>
      </p:sp>
      <p:pic>
        <p:nvPicPr>
          <p:cNvPr id="43" name="Image 3" descr="preencoded.png">
            <a:extLst>
              <a:ext uri="{FF2B5EF4-FFF2-40B4-BE49-F238E27FC236}">
                <a16:creationId xmlns:a16="http://schemas.microsoft.com/office/drawing/2014/main" id="{7D49A623-4CDE-961C-FD0E-70E172B8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69" y="643007"/>
            <a:ext cx="617220" cy="6172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A56297B-FAFD-3AFD-45D6-619CA4B26056}"/>
              </a:ext>
            </a:extLst>
          </p:cNvPr>
          <p:cNvSpPr txBox="1"/>
          <p:nvPr/>
        </p:nvSpPr>
        <p:spPr>
          <a:xfrm>
            <a:off x="12247687" y="4029314"/>
            <a:ext cx="1402948" cy="7571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Cc = 0.5pF</a:t>
            </a:r>
          </a:p>
          <a:p>
            <a:r>
              <a:rPr lang="en-US" altLang="ko-KR" sz="2160" b="1" dirty="0">
                <a:solidFill>
                  <a:srgbClr val="FF0000"/>
                </a:solidFill>
              </a:rPr>
              <a:t>6457um^2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98AA22-9BD0-31D4-3126-76D0D8FAE8E9}"/>
              </a:ext>
            </a:extLst>
          </p:cNvPr>
          <p:cNvSpPr txBox="1"/>
          <p:nvPr/>
        </p:nvSpPr>
        <p:spPr>
          <a:xfrm>
            <a:off x="241474" y="1771527"/>
            <a:ext cx="3988345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병렬 구조의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복잡한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line</a:t>
            </a: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일부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layer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투명화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패턴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처리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DA12DE0-00B8-B269-7BF7-2BDFA3BE8E24}"/>
              </a:ext>
            </a:extLst>
          </p:cNvPr>
          <p:cNvCxnSpPr>
            <a:cxnSpLocks/>
          </p:cNvCxnSpPr>
          <p:nvPr/>
        </p:nvCxnSpPr>
        <p:spPr>
          <a:xfrm>
            <a:off x="4646595" y="3476886"/>
            <a:ext cx="9425736" cy="0"/>
          </a:xfrm>
          <a:prstGeom prst="line">
            <a:avLst/>
          </a:prstGeom>
          <a:ln w="889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A5BDA1FD-E374-3548-94A5-6C8A2499AEBA}"/>
              </a:ext>
            </a:extLst>
          </p:cNvPr>
          <p:cNvSpPr/>
          <p:nvPr/>
        </p:nvSpPr>
        <p:spPr>
          <a:xfrm>
            <a:off x="3297890" y="3213210"/>
            <a:ext cx="1179071" cy="5273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2C6518-DB37-9867-BA31-4FA6A13A9EB3}"/>
              </a:ext>
            </a:extLst>
          </p:cNvPr>
          <p:cNvSpPr txBox="1"/>
          <p:nvPr/>
        </p:nvSpPr>
        <p:spPr>
          <a:xfrm>
            <a:off x="818831" y="3276831"/>
            <a:ext cx="25164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Cross section view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78334-FEC6-B6A1-058C-449DF52F293B}"/>
              </a:ext>
            </a:extLst>
          </p:cNvPr>
          <p:cNvSpPr txBox="1"/>
          <p:nvPr/>
        </p:nvSpPr>
        <p:spPr>
          <a:xfrm>
            <a:off x="89849" y="4540697"/>
            <a:ext cx="4485393" cy="2308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전체적인 구조는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Cross Section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Top view, Metal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공정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진행 시 자세히 확인 가능하다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118um,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100um</a:t>
            </a:r>
          </a:p>
          <a:p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두께 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300um (P-Si)  + 0.216um(Dry oxidation) + 3.4244um(Metal l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ayer) = 303.6404um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DD98A-B131-F6BC-8DF6-C88654A26547}"/>
              </a:ext>
            </a:extLst>
          </p:cNvPr>
          <p:cNvSpPr txBox="1"/>
          <p:nvPr/>
        </p:nvSpPr>
        <p:spPr>
          <a:xfrm>
            <a:off x="8789565" y="653208"/>
            <a:ext cx="704039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160" b="1">
                <a:solidFill>
                  <a:srgbClr val="FF0000"/>
                </a:solidFill>
              </a:defRPr>
            </a:lvl1pPr>
          </a:lstStyle>
          <a:p>
            <a:r>
              <a:rPr lang="en-US" altLang="ko-KR" dirty="0"/>
              <a:t>M2a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705D47-8FDA-F0B9-AA8C-C5ED831EE6EC}"/>
              </a:ext>
            </a:extLst>
          </p:cNvPr>
          <p:cNvSpPr txBox="1"/>
          <p:nvPr/>
        </p:nvSpPr>
        <p:spPr>
          <a:xfrm>
            <a:off x="9746060" y="654763"/>
            <a:ext cx="716863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84ED5A-B839-F868-9034-15A5FBC4E5EE}"/>
              </a:ext>
            </a:extLst>
          </p:cNvPr>
          <p:cNvSpPr txBox="1"/>
          <p:nvPr/>
        </p:nvSpPr>
        <p:spPr>
          <a:xfrm>
            <a:off x="11190162" y="617757"/>
            <a:ext cx="704039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M4a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B835D8-1150-CAAF-73A9-96522779175B}"/>
              </a:ext>
            </a:extLst>
          </p:cNvPr>
          <p:cNvSpPr txBox="1"/>
          <p:nvPr/>
        </p:nvSpPr>
        <p:spPr>
          <a:xfrm>
            <a:off x="12094182" y="635824"/>
            <a:ext cx="716863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M4b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503FBC-C64B-109F-C295-923DACFA32A4}"/>
              </a:ext>
            </a:extLst>
          </p:cNvPr>
          <p:cNvSpPr txBox="1"/>
          <p:nvPr/>
        </p:nvSpPr>
        <p:spPr>
          <a:xfrm>
            <a:off x="8530627" y="7105895"/>
            <a:ext cx="704039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M1a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EDF0B7A-0E54-C3A7-B8BA-E5B09EB0C8E8}"/>
              </a:ext>
            </a:extLst>
          </p:cNvPr>
          <p:cNvSpPr txBox="1"/>
          <p:nvPr/>
        </p:nvSpPr>
        <p:spPr>
          <a:xfrm>
            <a:off x="9671560" y="7103915"/>
            <a:ext cx="716863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M1b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43BC83-2010-8DA5-ADEE-1BAA6146D84C}"/>
              </a:ext>
            </a:extLst>
          </p:cNvPr>
          <p:cNvSpPr txBox="1"/>
          <p:nvPr/>
        </p:nvSpPr>
        <p:spPr>
          <a:xfrm>
            <a:off x="11282605" y="7127115"/>
            <a:ext cx="567784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M3</a:t>
            </a:r>
          </a:p>
        </p:txBody>
      </p:sp>
    </p:spTree>
    <p:extLst>
      <p:ext uri="{BB962C8B-B14F-4D97-AF65-F5344CB8AC3E}">
        <p14:creationId xmlns:p14="http://schemas.microsoft.com/office/powerpoint/2010/main" val="4690844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C2A5-45D7-C781-FCE9-BAC4324A0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3D9191-8E2B-2D74-DFD2-E15C147FD2E7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7F3650-5C4B-45E0-66A0-A824CCEFD93F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ED7BF8D-5160-691E-EC0C-70FEDD402FCE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53B52A3-8336-FA9E-0C9F-EF86858A55FD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3A9503C-7B30-91FD-93CB-6C06FAA35E67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E9550EF-894E-F9C8-A32C-D650D558967B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FA3187A-A2C7-531F-2772-6FF0EC4371A0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C8A7020-FBE6-DD7D-7978-7AEB103D3A32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6787DB7-3A15-1762-1D16-8E274C92EFBB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43DDC2-E261-CA48-3058-757AB5425E76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46D2974-6B34-D3F7-0552-84F09738D6B1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F73A73-EB44-E0A6-BAF0-B3901528BDF3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0C69498-A1DD-BF68-33E6-D215008C6FA3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0C0B65-F837-A502-43A3-3D902E48C2E2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12459EE-81C7-FAD8-3FE6-A4862C061AD3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655F83D-7F95-B0DB-FF2F-116D35E62CE6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BACB6D-0454-F027-EB1E-474E1CEA45D7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8AC9E7-6641-9599-4437-128FC17B6193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5100E989-000D-69F6-ED1E-D16E3C213E87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708477-A042-0D09-AE3D-557BB0BDCABC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5CBD42-41C5-B435-433D-BBB6920A5D9E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2359466-46D2-E209-673F-BCB5DDD41657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D202968F-3E68-DF7F-4597-FDC4599FF609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D2DE94-043A-626C-9F9D-D3C2AE09FAD4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E1F664F2-9541-E271-DF89-BE50F4E08493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DD1775-C40F-1508-6480-9D88198538FE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C25F1D-1B1C-DC11-B2A4-2D0CAE13124E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184B5C-0579-E5AA-7288-4116B7A94241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F176D5-CDAB-5C8F-3BC2-992B44454D75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ED0370-5355-E98C-B80B-EE357207CAE0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5F7229-4ED0-9227-6055-DF17E5BA0402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476C46-DA58-5447-50B2-26953327C347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27AE5A7-CACC-BD23-F29D-B838985D3BC8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61FC23-655A-9B68-677D-A4D1FE953810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07DF4249-1DDF-9DB9-4D3E-F3DABBD644EC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A0C3A979-D85F-F1D0-4202-05AEF04394E0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5414C3F5-D435-692C-6FCE-6E1AF0EAF291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18D8559-6791-40C7-B638-670EACCC5FA0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96C558B-8DC3-B78E-6E46-B09819D3001F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EA359C9-62F2-F83D-CAA3-EF0123A24C87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5802EEA-5793-21C7-4410-3BABEF9BAEB2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C43B62D-08C1-B8F1-ADA8-16EE36BF47B1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56ACF38-7499-E22C-F534-898587E16E05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54FC70-5CD8-582B-57E2-0EC96499ABF7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6AED42-1DC2-EBDD-307B-0A73D4E775B5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29BC90-7B21-7271-78EE-F83FFC249F10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FABD01-E55F-04FE-3027-853A6B5F9FE4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7FA9FEF-D3FA-817F-3184-2E04C69508AD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362BAA1-B543-E064-B416-6D64EEED9559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B0F421A-EEC1-4522-0560-BD1EECBED099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5CE2F2-97A2-CC6E-AE48-B4274C42CAF1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B68583-AAC5-018C-0E23-F068E69C0C29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1579D9-6607-7438-9399-C1DEB6E76CFB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06A442B-8B6B-22E9-F2EE-4B36E6458E98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F900D63-58DC-5E69-27BE-A4699E3E0E97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8CE83AF-6A22-120F-4A3D-936AB3C19B69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FDDD9C5-AFC5-5158-CAF7-2D154D620BC7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99F078-2D11-CE90-2B64-8E464F64DC59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3494D79-4E09-4805-A24C-EDE39B711E66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0EB9777-B46A-2C88-9CB8-19DCFD25AEBA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CD95EB9-459A-6D25-FCCD-7382181E9AF4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BB955A-1935-D547-01BF-6C021B523F04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82B2EC-2E29-A689-AC28-A24D1584554E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D537574-8D61-4757-B4A4-B6193D52C2B6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AB0B33-7BEB-3736-73F7-7AA99A271584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F155760-0DA8-911F-1E74-04913D5A9177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ABC20C0-EC37-3F7F-D5E4-AC1011E2EC1E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65627B9-D9DE-9A31-1D8C-7E702A11656C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047BD0-C555-3A19-9BF1-66824A9C722F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23959BA-5368-F295-EEB7-43916B0937C3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FB3A479-5801-7895-484A-2620CF9BA7D4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DB667F-46FB-D362-87AA-5AC07BB10408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20192ED-17A8-8426-1161-2B9554F9A26D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D7F8403-FB11-EC36-2610-390269A4D566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AE8CD3-7FA2-0CFE-2FAF-5D94A1A0B10A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64FA185-83E8-8B9B-AC02-CF6F09CEE876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BE1679A-247C-737E-DE75-08AF0FC55EE0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DCF71E-4F30-2488-3C75-52F891C87578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331637D-9A16-F958-A909-795C7253CB9B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E9E9A1-E533-88C9-7F4E-FECC37DBF45C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0E272E-240E-83F0-8A97-0DBF8CFF05AD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3DAA510-E15D-CA11-F082-307C4C9568FB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C74661-64E2-A633-DC51-4CE7DE708AF1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E673C09-8D4E-41F2-2E18-7EC92DA08072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DD3282-26EC-E911-F7B0-C19726166C6D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9C02D09-C1AD-E7B2-BBAE-32FAC5BA3E27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F3BC9B-AF40-59D1-F248-F5A533EF7862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41B6128-E4BA-16A3-0985-A52C79168653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33A30E7-22FE-2AB2-D858-A20B5E554BA5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1C54208-C87E-1239-1DD7-175687787ABB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9D358C0-1777-0B10-51EB-76E15F906F06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B5F8C5D-3B76-E21C-F9C9-72C90105EF67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20E9DC-B08E-A222-1DAB-E2E36397CCAB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71750D3-7DA4-B58C-F6ED-A2669327E91B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1643401-C368-B61F-58A3-6AEE214DB858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3CEAEBA-3DDD-7000-5625-42F9C297A9C8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9FC23F9-B996-8E97-E491-8D873630323B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6B5F6A9-B151-8177-6266-29E280D942FD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785945E-D0E8-C043-6B12-17C815D04923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177EE61-7324-F59F-E3E9-261F0DAED7E3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D2E7CCA-FE12-04E4-8DF0-6CAEAC7BB520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106FF94-EAAE-B4FD-A537-376F3B8E56EF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F75444-08C0-BB0A-F55A-6B9F5AAC8C8A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3100027-35E5-1167-F7BE-0E6E8AA9E211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14E1377-B048-800E-3CC3-FD66B792E62B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40B4A3E-81D1-5DDD-01C2-80E91AA3805A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1826507-C66B-3544-EB2B-E2D4B0BC964A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965E94F-8029-67C7-A598-C16AE77F1FC6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A9ADD6-4897-1EB6-2296-5152F0DFB4B2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4CD4C6-F104-D83C-FEE3-D482EF138526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AF0A321-FDAF-6AFA-3CF6-7DFE36533046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D50B52-3790-EABC-F9E3-181755E5CD77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4C73C01-02F8-9C80-0417-ABDBA1055F21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1F017A8-5242-926B-B262-B909E8469279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633093-E5A7-221E-2684-612C9AFCDDBA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F37E3D9-8D60-82B2-E5FA-DD15F01D643D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60D622C-A113-78B9-5F41-55E3887A7BD3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59BE568-844F-45DD-EA7B-A6D7619DB32F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E41645-8FAB-2E5A-582B-6266187F2AC8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F7D0706-6DE4-25AD-818C-DA2AE2DAC752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D08B8C2-D397-563A-6264-DDCCD2D41BFA}"/>
              </a:ext>
            </a:extLst>
          </p:cNvPr>
          <p:cNvSpPr/>
          <p:nvPr/>
        </p:nvSpPr>
        <p:spPr>
          <a:xfrm>
            <a:off x="-11128" y="3610406"/>
            <a:ext cx="5034718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DCB551-4710-F355-3CE6-7E295E5D2A33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49650A9-3444-EC82-E70A-B41541BAD8F0}"/>
              </a:ext>
            </a:extLst>
          </p:cNvPr>
          <p:cNvSpPr/>
          <p:nvPr/>
        </p:nvSpPr>
        <p:spPr>
          <a:xfrm>
            <a:off x="-18812" y="3266391"/>
            <a:ext cx="4955245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484CFC4-DC68-4B09-2486-E2473C67D110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E526B5D-4734-5F08-36FF-D25F17CDE992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C33F799-B75C-8600-1629-A3978460100A}"/>
              </a:ext>
            </a:extLst>
          </p:cNvPr>
          <p:cNvSpPr/>
          <p:nvPr/>
        </p:nvSpPr>
        <p:spPr>
          <a:xfrm>
            <a:off x="2793330" y="3269894"/>
            <a:ext cx="4955245" cy="245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9A79CF7-8810-AB2C-7656-A73D728440BD}"/>
              </a:ext>
            </a:extLst>
          </p:cNvPr>
          <p:cNvSpPr/>
          <p:nvPr/>
        </p:nvSpPr>
        <p:spPr>
          <a:xfrm>
            <a:off x="-10013" y="3424896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B816DFF-2C6F-B0C2-9E35-79B1B9D3537C}"/>
              </a:ext>
            </a:extLst>
          </p:cNvPr>
          <p:cNvSpPr/>
          <p:nvPr/>
        </p:nvSpPr>
        <p:spPr>
          <a:xfrm>
            <a:off x="-19807" y="3162497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3B8419-761D-62C3-5469-0B510557E63C}"/>
              </a:ext>
            </a:extLst>
          </p:cNvPr>
          <p:cNvSpPr/>
          <p:nvPr/>
        </p:nvSpPr>
        <p:spPr>
          <a:xfrm>
            <a:off x="-7957" y="3072987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4D38D0-F406-A31F-7EAD-E54C8026728E}"/>
              </a:ext>
            </a:extLst>
          </p:cNvPr>
          <p:cNvSpPr/>
          <p:nvPr/>
        </p:nvSpPr>
        <p:spPr>
          <a:xfrm>
            <a:off x="-17750" y="2810588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927C0D7-C337-36CA-9931-64D64D915043}"/>
              </a:ext>
            </a:extLst>
          </p:cNvPr>
          <p:cNvSpPr/>
          <p:nvPr/>
        </p:nvSpPr>
        <p:spPr>
          <a:xfrm>
            <a:off x="-11129" y="2757687"/>
            <a:ext cx="50505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BB49EA6-3E3A-6A0B-45D1-522D89CE4725}"/>
              </a:ext>
            </a:extLst>
          </p:cNvPr>
          <p:cNvSpPr/>
          <p:nvPr/>
        </p:nvSpPr>
        <p:spPr>
          <a:xfrm>
            <a:off x="-13522" y="2715650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CEDBFF5-B94D-9390-0B4B-EDC6FF91E743}"/>
              </a:ext>
            </a:extLst>
          </p:cNvPr>
          <p:cNvSpPr/>
          <p:nvPr/>
        </p:nvSpPr>
        <p:spPr>
          <a:xfrm>
            <a:off x="-16803" y="2502614"/>
            <a:ext cx="4947563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CA751F5-8372-C827-9A45-2C32999C1C40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Strip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Barrier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8C1CF-5DA9-51E5-8B6C-4FBDC3A682A3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750C36A-6AD5-ACCC-B7AF-896E65041E12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9D3035-9298-C0D8-5426-649717A64602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891CA93-43E3-E860-8777-3CC5DA6CF4B7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678B044-205F-BCEF-A8F9-03AD1C678F6A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7B790C0-9929-0D99-3A29-908191FBA0A0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99E812F-A5C4-3580-A96C-41D0E0361AE6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5B6D1BD-6AA4-7F9B-38AA-60D0BDF20E2B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8555C15-A8AB-E18F-698A-C1428309619A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88C922C-AC64-E1E1-A53B-E125AE10F972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DCD3E18-D83B-D338-1BC5-4EA03EBFAE28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D12FEB5-F543-B6E2-B8D0-BED6AD74D062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08A8CB-F7A6-1AEF-B80A-6DA7D736E204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7ABD122-1EFB-8785-9C50-274BC164E07E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44F777A-98DA-F081-0CB3-A2FB42B2BC72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2194807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4784F-AFA8-B56C-5C4D-3FA152CD2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78FE471-816D-DB22-119B-5F7D12C465DF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DFF42-EDD7-5D39-FE62-A9B81A98A394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0C03740-F931-EAF0-5A02-C228B321B832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11DDCA5-C80D-10FE-0359-76C382038FB0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6FAA522-9FF6-0E6F-1C52-8514897D3351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BE02AC5-B96B-AC20-992E-EA3A50939018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5928E97-5764-12B3-9478-7A0218DCB6BB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AC0F40E-7B92-2ECC-47F9-710E4564D3BB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79547A0-D0EA-31E0-BCA2-B4F8A7ADC649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494E3-FD2E-3B54-4DBF-F92ADF526373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C143BA-5B78-54EA-DEBB-088DC76F72F3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2B0E09-B344-5FBC-AB81-31F555176B79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ED3CCDB-1879-0146-3E3D-84E7CED757C5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846512D-E2CF-D10E-DEC7-44DCFF6C212F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D17F3E2-69D1-935E-39B0-25A3806C8BA3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6D61E-967F-8402-7228-88901C806060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34FC8D-CC17-27B0-6ABC-A7AFE61E7181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BF0BA-A556-294C-CEAD-653A063A3098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D78863B3-E31C-DDB4-176F-85DFEA3D1B00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246339-4181-875C-62B3-29BB9CCF46FC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485FD9-3CE6-688F-D877-9AC692EF9DDE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0EA6C143-D100-7853-38B9-A6269A6DCB95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1C3BEBF-164B-463A-663A-34D219CB616D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C2491C-27DF-19AB-CF61-C9DA6458FFCE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50863373-5227-B935-CA2E-A1DF5666C739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F484E4-DC9D-DC71-6CDF-84CEEBDA64FA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A9084B8-E97D-ED00-6DB5-4E9C0CAD493A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AE3E764-3C3F-F290-C895-16D22C475834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5BCBE2-9720-8A59-F4E2-1BE58E021697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B7AA1D8-5F08-3E48-231B-0655187DA31A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A58CEE-F712-6DCA-026A-44FAF0137515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0E62BA-DFE6-B49E-795E-76E8BA7E23AF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36E28A-E965-0B86-EFE8-AC496D7195E2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47BEC0-1298-9FEB-41C8-415B0643C867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DD6AC3EC-8EEB-5958-7ABC-BF9695C09565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98DB5241-AAE4-841A-13C2-E2BB547ACB93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AE2A8D69-3646-725E-AB06-918FB8753518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4A58FE1-2849-7B7D-3A6C-27BB09EE2106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C043422-4EFD-4F10-AED3-46306F1EFD2C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C58019E-AF95-5E63-0CD7-7EE2B4A5CDD3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53DDFBB-94AC-07F1-BF9E-D3C51EEB17DB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F28093C-3B3D-71B9-97E2-09466D809F5D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3569B-C0B8-7D66-5C83-FE600AC016D4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5318CF-C3BE-11F0-BDF9-60C7F1504280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B8493D0-676B-C8D1-C66A-25084322352F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9C2FC5-CD73-66FB-E9EB-64EA45E1F038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543EDE-8E0A-FF43-224C-C7D8EC4C1BA1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EDEC10-0BC0-4A71-F39D-805957433DF1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597968-9A10-7BCA-DF72-8BB551AE4600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3E1664-E397-9C6C-CE1C-C7292247A1D6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0E88EB-934F-F168-21DE-4EA23583D976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10D7E9-1463-CB72-E29C-440B7CEB6EA4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12D426E-5010-C365-62BC-C0B8F324BA6E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A54CE2E-ECDF-C87F-5C6D-BEA4A44DA30D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76A39D-73E5-FA9D-EEE3-B15315519DD1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B3D037-1BCF-B3FD-FAD5-64B29B74018D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3F3D000-DAE6-BF7D-3A1E-C78290050714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0D8EA0C-BB07-4C60-BFA0-90D46BC8055F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2238AF-20A6-0DFB-C233-ECF58A58E090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05324BC-6C2E-EF0D-5CFA-3974A9976F36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F404795-8418-88F9-DC53-33B56AA64173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1F87DD8-0212-DAC2-D554-F4034D6C5E8D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7E47DA3-DEA7-B9C3-0B5C-04715B3856F6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482C51-168C-2A52-0FC1-6C70D2602B92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F89C681-306D-4478-CCBF-AF58F79019A3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97FC200-594B-505F-019B-B40CFEF21640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52856B-01B0-920A-69FF-EF6E61F206F6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B980D6-F925-BE6F-B4F3-AA2AD918727B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9FAF53-3916-C57E-0625-E6C900B2A0EA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E12458-3577-32DB-0406-545E4A7A5E5C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C0DE615-24A3-2C56-9F27-69A024817AE0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A0B58CD-3CC9-B432-BD89-C5EB8A48595C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C9FCB6B-8E0B-75DD-6393-CC8E2FD7DCE0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1BE9ED-6941-8024-E222-A06439476DCD}"/>
              </a:ext>
            </a:extLst>
          </p:cNvPr>
          <p:cNvSpPr/>
          <p:nvPr/>
        </p:nvSpPr>
        <p:spPr>
          <a:xfrm>
            <a:off x="7886460" y="5943937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1018B84-A7DA-410F-22A4-95C458F45B71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93DBB64-EEC3-325B-7D46-A501B1564ED5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21917F3-D20B-F39E-9D75-FCDAA20740E9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CB859B-BE91-E260-B831-9C4B4AECDA01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D3ECD5-7A6A-5F4C-3E7C-AF7BD82EF0BC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982296-7A15-0A6C-8306-73558E5A194E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9A691C-6490-F339-1D5D-1E259E577AD0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B55F4E8-2F40-4F75-9D43-709627745C6E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EE67D0-04F6-63B3-CD08-E601DB6781CE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C95B3F3-DF83-73E4-311D-AE839027F661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6CB4EF-1FC5-D8B5-CC0B-23FFD1224C68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AD441F-5DBA-3440-AB3E-C015380510C9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2BAF7E-2FBC-A093-6859-E460CB482D29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96B2BF3-305F-64E5-0DDE-D00E172F116D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60547A8-84B4-4095-3559-4F01CEACEE53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2A87DE8-EE90-1A36-732B-936DABC23D6C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388AED7-539C-6CDA-E688-4F228E66ED2F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698ECD2-E7BE-27D0-E2C8-E3E2B3B6BDC3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6AA38A6-0C10-D6C3-3115-041256458EC8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0856254-6567-2A30-F6A6-B6A1AD7D7953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04D26B4-1E37-925B-61FE-338D54B5A240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B456E53-7CD8-CE26-361F-6055B5C0F462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6E88FC0-5CCE-8AB0-2DBF-355E227D6A09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BC334CA-3192-AEE6-1EA1-A15E0A905148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E0D30D8-7A9F-0050-3259-9259B140C0B4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D2348C-D13D-0C71-5CE6-EB38940B7D0E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16884F6-09BF-0C5F-76DB-325568540913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B54CED-E947-8A61-3367-52D65566F056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58843AC-8C1E-1D4A-9791-51377AAF343D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C4FE4F0-A83F-CEC0-E983-D9AFD977C7E6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57B1450-903D-69CE-A0E7-D012C140CE00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D95C09E-2113-3DF9-47A3-5646F3940350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D2E8F14-E104-27B8-0687-13525EE4AB44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3C8ADE8-FE71-625C-4345-2BD90DE9EEDD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8249E5F-F562-8384-03AD-16003E78B28A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BD2352-28E6-8356-DF5A-0868C1CC968A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19D0A87-F012-7241-BFE1-568D4312FCCB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A030010-DAE3-3D96-D927-219CB335ACCD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B9919E8-7378-80FB-521D-FCE265791E72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F647DCF-B554-D644-17AE-090BF520519C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FB749CF-A46E-DAD7-644C-68C016B94D07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436CA6F-728A-4F8B-CC9C-54736703D551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BD5F9FC-C82C-13E8-9F4A-FBF97A76E21A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8128DCF-7F4D-C4A0-9AB6-CECC2BAF457F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986BCC-907C-09D2-9435-9DDE2F33CC4D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D066DC3-09D9-4C22-43F0-DBB2C8D7AE57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E97EB4A-5D29-CB84-F6EE-56D91D2A3355}"/>
              </a:ext>
            </a:extLst>
          </p:cNvPr>
          <p:cNvSpPr/>
          <p:nvPr/>
        </p:nvSpPr>
        <p:spPr>
          <a:xfrm>
            <a:off x="-11128" y="3610406"/>
            <a:ext cx="5034718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1E089DF-9DDA-BB74-FC2B-496BDBD5C0AC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888BE3C-689A-11ED-95DD-F83A06E49F7E}"/>
              </a:ext>
            </a:extLst>
          </p:cNvPr>
          <p:cNvSpPr/>
          <p:nvPr/>
        </p:nvSpPr>
        <p:spPr>
          <a:xfrm>
            <a:off x="-18812" y="3266391"/>
            <a:ext cx="4955245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B3A8649-7CA9-EE3E-5FC1-A6C6319E8F42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4CF5F04-CD15-7BD7-0BA0-817B1392B51F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767E14-0C19-26B5-E70D-3DE730FC215A}"/>
              </a:ext>
            </a:extLst>
          </p:cNvPr>
          <p:cNvSpPr/>
          <p:nvPr/>
        </p:nvSpPr>
        <p:spPr>
          <a:xfrm>
            <a:off x="2793330" y="3269894"/>
            <a:ext cx="4955245" cy="245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E7410D-CE14-C577-A1B1-8B50158054F0}"/>
              </a:ext>
            </a:extLst>
          </p:cNvPr>
          <p:cNvSpPr/>
          <p:nvPr/>
        </p:nvSpPr>
        <p:spPr>
          <a:xfrm>
            <a:off x="-10013" y="3424896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D8B925-15A3-A288-9CC5-F9C1A4892DA8}"/>
              </a:ext>
            </a:extLst>
          </p:cNvPr>
          <p:cNvSpPr/>
          <p:nvPr/>
        </p:nvSpPr>
        <p:spPr>
          <a:xfrm>
            <a:off x="-19807" y="3162497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5B30DCD-50CD-F3BB-F59C-CE5D2BF07FC6}"/>
              </a:ext>
            </a:extLst>
          </p:cNvPr>
          <p:cNvSpPr/>
          <p:nvPr/>
        </p:nvSpPr>
        <p:spPr>
          <a:xfrm>
            <a:off x="-7957" y="3072987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BE46CA1-28BD-6A88-BDF6-01390571FDA1}"/>
              </a:ext>
            </a:extLst>
          </p:cNvPr>
          <p:cNvSpPr/>
          <p:nvPr/>
        </p:nvSpPr>
        <p:spPr>
          <a:xfrm>
            <a:off x="-17750" y="2810588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759E37A-0822-F0C9-AE56-239B2C2DCF39}"/>
              </a:ext>
            </a:extLst>
          </p:cNvPr>
          <p:cNvSpPr/>
          <p:nvPr/>
        </p:nvSpPr>
        <p:spPr>
          <a:xfrm>
            <a:off x="-11129" y="2757687"/>
            <a:ext cx="50505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43B19FB-8B97-71A8-3F20-3AB0DB0FA3BB}"/>
              </a:ext>
            </a:extLst>
          </p:cNvPr>
          <p:cNvSpPr/>
          <p:nvPr/>
        </p:nvSpPr>
        <p:spPr>
          <a:xfrm>
            <a:off x="-13522" y="2715650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137FEFF-64F3-D4FF-9B52-D258C6F2761C}"/>
              </a:ext>
            </a:extLst>
          </p:cNvPr>
          <p:cNvSpPr/>
          <p:nvPr/>
        </p:nvSpPr>
        <p:spPr>
          <a:xfrm>
            <a:off x="-16803" y="2502614"/>
            <a:ext cx="4947563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2858AC0-85DA-5F69-5741-03A1ED7AD3D6}"/>
              </a:ext>
            </a:extLst>
          </p:cNvPr>
          <p:cNvSpPr/>
          <p:nvPr/>
        </p:nvSpPr>
        <p:spPr>
          <a:xfrm>
            <a:off x="1" y="2583125"/>
            <a:ext cx="4947563" cy="539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1E9B314-9756-ACE6-518F-5CA0312C1BA5}"/>
              </a:ext>
            </a:extLst>
          </p:cNvPr>
          <p:cNvSpPr/>
          <p:nvPr/>
        </p:nvSpPr>
        <p:spPr>
          <a:xfrm>
            <a:off x="4936435" y="2583125"/>
            <a:ext cx="9692617" cy="1277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E29E5C0-1995-D788-5239-A332807BA588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 Sputtering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Seed layer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 Cu Electroplating[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전해도금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9150AB-3A1F-3083-5D09-4064F1AA4F6C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115E423-5B74-E5CD-B385-EBB5B1F13140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044AF87-FF61-999C-AF13-976AED4E46C3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914AC71-1B72-288F-44FC-0A06B5F8426E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C6FFF11-C81D-A0EA-D34D-C9B122438B92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5DB53BF-A6F1-558C-53A7-2F0752BD9F92}"/>
              </a:ext>
            </a:extLst>
          </p:cNvPr>
          <p:cNvSpPr/>
          <p:nvPr/>
        </p:nvSpPr>
        <p:spPr>
          <a:xfrm>
            <a:off x="7744595" y="501435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8F45AB4-4EBB-F48C-40A8-DD13FEBD6C81}"/>
              </a:ext>
            </a:extLst>
          </p:cNvPr>
          <p:cNvSpPr/>
          <p:nvPr/>
        </p:nvSpPr>
        <p:spPr>
          <a:xfrm>
            <a:off x="12413393" y="586716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08FCEB-20DE-3B49-7609-FB350B7BDEF7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0E76DE3-DF12-F8D3-7445-BB52F6D71E80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911691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1ACDF-B0C9-F6B8-EEDA-24E25B3C3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8E3E2FE-EE9C-48C7-9C38-4D8158B4F46F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81FEF6-B1FC-DF45-CB83-A131300EB664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0373B3A-5652-B1A6-B520-8247B512711E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CB02C0E-17D2-9F14-90E2-FC0A6605E2C2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BFDA9F6-B5E9-A740-4087-697CB3A9A835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8C25E53-3156-5B83-EB82-F0E93241A3DE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B93EC0-4BEE-3B30-BB40-7658C0F65FD5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0142C9C-C1FF-86AC-1152-B1AD9C4867AB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344ADD1-6CDC-3DDE-FE5C-776C9D5A8130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B17501-1D74-3E72-D91E-F6A296C5188E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1DC823F-3B7C-377B-D08D-3F17D708CB6F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CE466B-98E0-A3FE-3A7E-1006A0D094F1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AC8D76-C431-880E-8DE6-4655D412CA8D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7CDC22-DD12-E133-1377-2C518E9884DB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705479-0CC8-A9EC-2BA1-462FEEAFD209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52B068E-DB2B-3BD2-3579-0B90FA9E95F1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066C49-BDEE-2ED0-8C20-66AF99E17978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35B2FB-1C28-3A4A-901D-D478655C8DCE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8A03E733-BEDF-6535-E48A-C8304DB670E3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3A99FF-D568-51D1-BC35-5DE62850DE86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07F1B8-AD22-7667-8C2F-B5863CDC81CA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C66D664B-0A3C-7F44-60B4-EDA3D86DA56D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9D953545-F4FE-999F-2E63-E2980D2568CE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7F4E6C-7A82-996B-28DD-18BB489B30BB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1FB1536A-726F-2571-57DB-E65E414FAEDA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8E23B-D81F-FA8E-B42C-A56D069CE34A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7CC3CD-F325-1F1F-F365-A05E3FF8583C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070CA5-F63D-3D5E-C66B-191DD33F7E86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641FE9-554F-4496-7FAB-9BA3B87CDDB7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524D16-223D-BD28-CE9D-35A163010EE5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44366B-2B1E-71CF-4F5C-20C2968A740F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020463-E74F-D612-B6A8-403081791398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C63F35-F66D-B708-A482-91C108C51042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56AE59-970A-9132-8AFE-66E0B8A34A3B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B789E8C0-B05C-6EF3-7716-CB638980146D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5E6844DA-F545-3E44-EB85-69C54228F548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B6E0F674-7B7E-05AA-4686-5C1DDCEEF283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B1B4E75-4BFD-6F87-8C39-47CD35CD766F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85206C2-3F57-7A65-0729-D28C0DA173F3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C70030-895C-EBED-1216-6307258959DE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1A5FFF5-E061-8D42-5D9B-A7553F263D2A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C5A0B42-887D-0F03-76A8-E20B720330C0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6F6B56-1E75-63F4-F44F-97909FC177B0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EF555F-9B5A-BAEF-3294-7949D57F39C0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E0E673-A144-F900-54A7-24CB7090EF40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D5DAEE-2FEC-B8CD-9E4B-8A18DD82B27C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61432C-3AAF-8047-3595-44BAE45C272F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12282F-6065-85BA-FF6E-5946E05A34D8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FA246C5-2A2A-EC5C-71D8-7A1222B36757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AE3FF41-C7A7-CAC4-F4A1-36ED7B08796C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C7691C-C979-5002-E235-425E563D1723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4447532-7867-19E8-5C76-3974D5DB3435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4EA245-3F4B-53C6-632D-8D9B5A6B7BA9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022008-98A3-A55F-AC18-C45773CEB8BF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64589FD-ECA2-8853-5B2B-1D51941D31C5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B15C8E-3069-19A2-589D-23F0D4E8EE26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7B59E5-D7E9-8A3B-AE64-D813BBCCCDB7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B9223D-1A64-7AC3-265E-441B0AD6B385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788C19A-9311-C4E1-973C-A5A734EB3CC1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42353DF-5D14-F61F-ABAE-369AA6094A8B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3DB35A9-8A88-CD2C-0E59-FD71AF8C40B8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AC36CB-0CBF-96AD-C0AC-8172477AEA26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A1E13A-9DCC-04FF-9383-E0F226A63ECD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965429D-DD2B-2007-E26A-AF558789339E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0FC6791-C1BA-63C1-C4F0-2AE30390BB06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8FE8165-CC2A-0AF5-E5CD-6EA197B1259D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4105033-0F42-82C0-911E-325998AA053E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2BA91B-30D6-A77F-7DCB-86273D237248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9C06458-CC76-7F97-A7A6-AD399DD93CA0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5A01F81-8E7E-802B-18A9-BE660989605F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B88A486-FF06-BF7F-AA63-E5EE8A48C667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5AC9F9-A4C5-BA0F-2857-0C9B81B39453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CC5E1B1-5819-77EF-CE36-E8A0B321D8F0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76338-ED67-764C-8A9D-808687EFEA97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821E0E8-E46A-C0F1-4971-DB7728DD443E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394B792-E1D8-9EBF-EBEF-05301DD94D35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A0DCAA-975C-0AE3-C1F5-6093A53145EF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8369209-882B-85D6-33B5-74C122D0B0AC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C3C26D-9964-D294-B504-EA12475E7655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5678ED-C2DD-D60D-D0E1-BDEA506C2470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26DA78-DEA6-90F0-8A94-8DEF20DEA39D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A03DA0-7DB0-AE7B-F5B1-3ADEA6AEE56E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5871DD-11E3-01CA-A05B-A756E87E0EC9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15632A-76AA-286A-8DB7-12D4167CCDDE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0AA8E5C-4F52-2556-80B1-0806E33AB17F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02A51A0-C598-B595-F453-2C7341D952DB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0E1ED59-C834-A09B-6BF6-10FBBDEC9276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FDA5907-15CD-B6EB-A32F-E883F4785A87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8A1987D-92AB-C9AB-500B-1B10AAAF8F45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18E10D6-CCC3-669C-B226-FE665CD8AA07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F58069-E240-E378-0A46-94318737B973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02B426D-9D40-1B20-414E-EBBAF8644403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642AB01-7A99-64C4-5739-879A0C22A03E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29C7B1-35B3-BB69-4AFB-E5EE2E8D28D1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C85AC38-2E0D-14EB-7AC3-5F50AA7E9A45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8DAD28F-E3D3-F55B-7C52-0C8AD3C272C0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168128-CD85-C086-AE65-926AFAF09C3E}"/>
              </a:ext>
            </a:extLst>
          </p:cNvPr>
          <p:cNvSpPr/>
          <p:nvPr/>
        </p:nvSpPr>
        <p:spPr>
          <a:xfrm>
            <a:off x="7756318" y="4979479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EA9956D-09F2-7423-042D-6C170E091F83}"/>
              </a:ext>
            </a:extLst>
          </p:cNvPr>
          <p:cNvSpPr/>
          <p:nvPr/>
        </p:nvSpPr>
        <p:spPr>
          <a:xfrm>
            <a:off x="9512279" y="4956537"/>
            <a:ext cx="840587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CF8383-9F4E-CDFA-0EC0-6E0E71CC3D8C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24DD315-C471-1FCC-9554-A68CD655EFA7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5FBC7C3-F9E1-0085-110A-9B14E54B69FD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D5C56F-5888-B921-8F6F-54E10A88147B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78BB28-4BB0-C46C-F148-EAEB69FDF80F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B7686B8-5211-99F5-0AAF-FF37A805D436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6B2AAE8-836A-26B0-F4F8-10B1D3ADFB1B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6D4D832-50A8-0622-92C2-8680D309568F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3F3002-214B-2446-DC0B-2B7E25C75C40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48158C-ED0C-A2BA-D5B6-0DB6541EEAA0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B000B0-6054-4CED-AF07-9FD166AC5B86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554AA06-A626-59BC-30D8-1DAA9DB24468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D2593C-3E35-1752-FFFB-DFE8AA5F9863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7E3B9A1-ED39-818A-0ADC-5B76A743BAC2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347D259-2AE1-8393-0A83-808D23009E61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4A9A2C6-37BE-51C0-39EA-070532AF076C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090F48-834A-3042-C5F7-6B26378CFEE0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6AB4D0E-2C34-7913-68B5-A06B6A984812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0730825-CE77-8CBE-2758-EF60EFA601AA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91467C5-270A-47D9-7508-8754D9825532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19FC80-5E3E-06B5-0828-1598F771FA6E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3B89557-119B-E3D5-1153-57BDAE462C47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312C63C-9F44-D20B-0208-392A7CB068C8}"/>
              </a:ext>
            </a:extLst>
          </p:cNvPr>
          <p:cNvSpPr/>
          <p:nvPr/>
        </p:nvSpPr>
        <p:spPr>
          <a:xfrm>
            <a:off x="-11128" y="3610406"/>
            <a:ext cx="5034718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D4D39B8-7D6C-19E4-02DA-2588776E5485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8E6FDA4-7E04-46DF-B100-7C917D2991C0}"/>
              </a:ext>
            </a:extLst>
          </p:cNvPr>
          <p:cNvSpPr/>
          <p:nvPr/>
        </p:nvSpPr>
        <p:spPr>
          <a:xfrm>
            <a:off x="-18812" y="3266391"/>
            <a:ext cx="4955245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DE2E5FA-1D71-2922-0857-B87AC10549B2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8494919-F75D-6A69-AC32-B05FD170F835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128A646-8392-2F30-ED7F-B2AFD2CDCD2E}"/>
              </a:ext>
            </a:extLst>
          </p:cNvPr>
          <p:cNvSpPr/>
          <p:nvPr/>
        </p:nvSpPr>
        <p:spPr>
          <a:xfrm>
            <a:off x="2793330" y="3269894"/>
            <a:ext cx="4955245" cy="245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DE1B618-9725-9F1F-4FDB-E4336C23E4DE}"/>
              </a:ext>
            </a:extLst>
          </p:cNvPr>
          <p:cNvSpPr/>
          <p:nvPr/>
        </p:nvSpPr>
        <p:spPr>
          <a:xfrm>
            <a:off x="-10013" y="3424896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61DBF5B-F092-96EF-4A6D-5E447FB2E1B4}"/>
              </a:ext>
            </a:extLst>
          </p:cNvPr>
          <p:cNvSpPr/>
          <p:nvPr/>
        </p:nvSpPr>
        <p:spPr>
          <a:xfrm>
            <a:off x="-19807" y="3162497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5C01E6A-E396-3A82-3621-055F6285A67F}"/>
              </a:ext>
            </a:extLst>
          </p:cNvPr>
          <p:cNvSpPr/>
          <p:nvPr/>
        </p:nvSpPr>
        <p:spPr>
          <a:xfrm>
            <a:off x="-7957" y="3072987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69EF5FD-7704-DDE1-0167-7DA646FFD7EE}"/>
              </a:ext>
            </a:extLst>
          </p:cNvPr>
          <p:cNvSpPr/>
          <p:nvPr/>
        </p:nvSpPr>
        <p:spPr>
          <a:xfrm>
            <a:off x="-17750" y="2810588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0A00ADB-5C88-80C6-763B-60E32B8936AD}"/>
              </a:ext>
            </a:extLst>
          </p:cNvPr>
          <p:cNvSpPr/>
          <p:nvPr/>
        </p:nvSpPr>
        <p:spPr>
          <a:xfrm>
            <a:off x="-11129" y="2757687"/>
            <a:ext cx="50505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0C3CDFB-16BE-6C3F-53B3-D3B8AAE38DAA}"/>
              </a:ext>
            </a:extLst>
          </p:cNvPr>
          <p:cNvSpPr/>
          <p:nvPr/>
        </p:nvSpPr>
        <p:spPr>
          <a:xfrm>
            <a:off x="-13522" y="2715650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A8B7AE5-FE62-DB89-C8B8-DAFC87DCD504}"/>
              </a:ext>
            </a:extLst>
          </p:cNvPr>
          <p:cNvSpPr/>
          <p:nvPr/>
        </p:nvSpPr>
        <p:spPr>
          <a:xfrm>
            <a:off x="-16803" y="2502614"/>
            <a:ext cx="4947563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0FFE595-795A-2094-B36E-281015594AC2}"/>
              </a:ext>
            </a:extLst>
          </p:cNvPr>
          <p:cNvSpPr/>
          <p:nvPr/>
        </p:nvSpPr>
        <p:spPr>
          <a:xfrm>
            <a:off x="-4987" y="2583125"/>
            <a:ext cx="4947563" cy="539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837879C-63BA-099A-28AB-9FDE1552D332}"/>
              </a:ext>
            </a:extLst>
          </p:cNvPr>
          <p:cNvSpPr/>
          <p:nvPr/>
        </p:nvSpPr>
        <p:spPr>
          <a:xfrm>
            <a:off x="4936435" y="2583125"/>
            <a:ext cx="9692617" cy="1277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ADEF856-BE5B-BD0B-CA37-E10FC08C2483}"/>
              </a:ext>
            </a:extLst>
          </p:cNvPr>
          <p:cNvSpPr/>
          <p:nvPr/>
        </p:nvSpPr>
        <p:spPr>
          <a:xfrm>
            <a:off x="-13114" y="2147475"/>
            <a:ext cx="14643514" cy="683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034A435-4741-06F4-1F44-CD481A682BBF}"/>
              </a:ext>
            </a:extLst>
          </p:cNvPr>
          <p:cNvSpPr txBox="1"/>
          <p:nvPr/>
        </p:nvSpPr>
        <p:spPr>
          <a:xfrm>
            <a:off x="235310" y="786173"/>
            <a:ext cx="5782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Dual Damascene</a:t>
            </a:r>
          </a:p>
          <a:p>
            <a:r>
              <a:rPr lang="ko-KR" altLang="en-US" sz="9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SiO2 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바로 위 까지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CMP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 평탄화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MIMIM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19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844C8449-0E19-797B-D774-657281C6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156" y="184327"/>
            <a:ext cx="4161012" cy="24255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D97508-3368-190D-C5A6-9D7758ED96DA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90B3284-213E-7F15-5C2F-A4AD025FBF28}"/>
              </a:ext>
            </a:extLst>
          </p:cNvPr>
          <p:cNvSpPr/>
          <p:nvPr/>
        </p:nvSpPr>
        <p:spPr>
          <a:xfrm>
            <a:off x="6143830" y="5976876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00C0C21-BEB5-D497-B583-8A0DCD0ABC0E}"/>
              </a:ext>
            </a:extLst>
          </p:cNvPr>
          <p:cNvSpPr/>
          <p:nvPr/>
        </p:nvSpPr>
        <p:spPr>
          <a:xfrm>
            <a:off x="7886460" y="5955660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FA2058A-857E-BE45-7D35-12BD5351C228}"/>
              </a:ext>
            </a:extLst>
          </p:cNvPr>
          <p:cNvSpPr/>
          <p:nvPr/>
        </p:nvSpPr>
        <p:spPr>
          <a:xfrm>
            <a:off x="9687604" y="5965142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22FAF92-1B43-7956-9CEE-56AC0BEAB105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F6CAE5-FD3E-377F-BD01-79EF016D9391}"/>
              </a:ext>
            </a:extLst>
          </p:cNvPr>
          <p:cNvSpPr/>
          <p:nvPr/>
        </p:nvSpPr>
        <p:spPr>
          <a:xfrm>
            <a:off x="9512279" y="5029384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524007-3781-6177-D75F-B39C3CADB02C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4903AD4-1DC2-0EBC-4604-42D92DEAC50B}"/>
              </a:ext>
            </a:extLst>
          </p:cNvPr>
          <p:cNvSpPr/>
          <p:nvPr/>
        </p:nvSpPr>
        <p:spPr>
          <a:xfrm>
            <a:off x="9509882" y="4553996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3E8AD93-47CD-103A-D51C-66C91A3E0365}"/>
              </a:ext>
            </a:extLst>
          </p:cNvPr>
          <p:cNvSpPr/>
          <p:nvPr/>
        </p:nvSpPr>
        <p:spPr>
          <a:xfrm>
            <a:off x="7744595" y="5026082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6D3F651-6A85-8F48-6A7D-7405504A0304}"/>
              </a:ext>
            </a:extLst>
          </p:cNvPr>
          <p:cNvSpPr/>
          <p:nvPr/>
        </p:nvSpPr>
        <p:spPr>
          <a:xfrm>
            <a:off x="9512332" y="5051697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29064C4-F0FC-0140-EA6E-9AB1864256BC}"/>
              </a:ext>
            </a:extLst>
          </p:cNvPr>
          <p:cNvSpPr/>
          <p:nvPr/>
        </p:nvSpPr>
        <p:spPr>
          <a:xfrm>
            <a:off x="7744595" y="5014358"/>
            <a:ext cx="664244" cy="859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88E4A18-24AF-B6B7-397C-3B0548692325}"/>
              </a:ext>
            </a:extLst>
          </p:cNvPr>
          <p:cNvSpPr/>
          <p:nvPr/>
        </p:nvSpPr>
        <p:spPr>
          <a:xfrm>
            <a:off x="9530970" y="5108239"/>
            <a:ext cx="840587" cy="7737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9670678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A771-8B91-A20C-ECE0-812F08D0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62A2011-1EB8-D07D-981A-689226CBDA91}"/>
              </a:ext>
            </a:extLst>
          </p:cNvPr>
          <p:cNvSpPr txBox="1"/>
          <p:nvPr/>
        </p:nvSpPr>
        <p:spPr>
          <a:xfrm>
            <a:off x="310812" y="156535"/>
            <a:ext cx="37310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9. Interconnection </a:t>
            </a:r>
            <a:r>
              <a:rPr lang="ko-KR" altLang="en-US" sz="216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</a:t>
            </a:r>
            <a:endParaRPr lang="en-US" altLang="ko-KR" sz="216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5FD0BB-35EE-3475-011A-5A393E5B353E}"/>
              </a:ext>
            </a:extLst>
          </p:cNvPr>
          <p:cNvSpPr/>
          <p:nvPr/>
        </p:nvSpPr>
        <p:spPr>
          <a:xfrm>
            <a:off x="3796126" y="7043830"/>
            <a:ext cx="10835048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96AF30B-2946-37DC-A541-1D801B26BBE7}"/>
              </a:ext>
            </a:extLst>
          </p:cNvPr>
          <p:cNvSpPr/>
          <p:nvPr/>
        </p:nvSpPr>
        <p:spPr>
          <a:xfrm>
            <a:off x="7587001" y="6883774"/>
            <a:ext cx="101779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FE7BDDC-ED00-0253-CCD5-859128AD13D3}"/>
              </a:ext>
            </a:extLst>
          </p:cNvPr>
          <p:cNvSpPr/>
          <p:nvPr/>
        </p:nvSpPr>
        <p:spPr>
          <a:xfrm>
            <a:off x="6049923" y="6890445"/>
            <a:ext cx="892429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B7E203B-9B75-A115-629E-41468E19710C}"/>
              </a:ext>
            </a:extLst>
          </p:cNvPr>
          <p:cNvSpPr/>
          <p:nvPr/>
        </p:nvSpPr>
        <p:spPr>
          <a:xfrm>
            <a:off x="9391159" y="6890444"/>
            <a:ext cx="892429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130915-0F6B-30E7-2A7D-49E788945E57}"/>
              </a:ext>
            </a:extLst>
          </p:cNvPr>
          <p:cNvSpPr/>
          <p:nvPr/>
        </p:nvSpPr>
        <p:spPr>
          <a:xfrm>
            <a:off x="7588608" y="6914797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0797EBF-728A-0869-BDF8-D6F3B9B08EFB}"/>
              </a:ext>
            </a:extLst>
          </p:cNvPr>
          <p:cNvSpPr/>
          <p:nvPr/>
        </p:nvSpPr>
        <p:spPr>
          <a:xfrm>
            <a:off x="6619394" y="6913543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D518F5-68E4-EABD-5FEA-1FFAEFC3D82F}"/>
              </a:ext>
            </a:extLst>
          </p:cNvPr>
          <p:cNvSpPr/>
          <p:nvPr/>
        </p:nvSpPr>
        <p:spPr>
          <a:xfrm>
            <a:off x="9389918" y="6908926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A63AD0A-6B11-BAE9-E624-13F3E06AA1A7}"/>
              </a:ext>
            </a:extLst>
          </p:cNvPr>
          <p:cNvSpPr/>
          <p:nvPr/>
        </p:nvSpPr>
        <p:spPr>
          <a:xfrm>
            <a:off x="8283918" y="6911488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1959FB-915D-386D-5FE3-832871A9FFFF}"/>
              </a:ext>
            </a:extLst>
          </p:cNvPr>
          <p:cNvGrpSpPr/>
          <p:nvPr/>
        </p:nvGrpSpPr>
        <p:grpSpPr>
          <a:xfrm>
            <a:off x="10965317" y="6972812"/>
            <a:ext cx="3648383" cy="868225"/>
            <a:chOff x="8067041" y="5810676"/>
            <a:chExt cx="4105296" cy="7235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8E38B97-0DE8-8AF4-E636-89EBB67C3E09}"/>
                </a:ext>
              </a:extLst>
            </p:cNvPr>
            <p:cNvSpPr/>
            <p:nvPr/>
          </p:nvSpPr>
          <p:spPr>
            <a:xfrm>
              <a:off x="8067041" y="5810676"/>
              <a:ext cx="4105296" cy="4761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N Well</a:t>
              </a:r>
              <a:endParaRPr lang="ko-KR" altLang="en-US" sz="12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6ED2D14-7658-ADCE-8919-2AFAA01FCDFC}"/>
                </a:ext>
              </a:extLst>
            </p:cNvPr>
            <p:cNvSpPr/>
            <p:nvPr/>
          </p:nvSpPr>
          <p:spPr>
            <a:xfrm>
              <a:off x="8717279" y="6268335"/>
              <a:ext cx="3273811" cy="2658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9A5562B-2EBB-3ABB-F9A2-4F77385D16C2}"/>
              </a:ext>
            </a:extLst>
          </p:cNvPr>
          <p:cNvSpPr/>
          <p:nvPr/>
        </p:nvSpPr>
        <p:spPr>
          <a:xfrm>
            <a:off x="13372133" y="6882816"/>
            <a:ext cx="874716" cy="734588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E83EBD3-0A85-8520-7B3B-97151EC94CE9}"/>
              </a:ext>
            </a:extLst>
          </p:cNvPr>
          <p:cNvSpPr/>
          <p:nvPr/>
        </p:nvSpPr>
        <p:spPr>
          <a:xfrm>
            <a:off x="11846765" y="6882816"/>
            <a:ext cx="822354" cy="734587"/>
          </a:xfrm>
          <a:prstGeom prst="roundRect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p+         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8976280-29D7-5033-5FCF-1377A5BF840D}"/>
              </a:ext>
            </a:extLst>
          </p:cNvPr>
          <p:cNvSpPr/>
          <p:nvPr/>
        </p:nvSpPr>
        <p:spPr>
          <a:xfrm>
            <a:off x="13366504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57ECE86-DF84-5EDD-C2C9-571CDFCE210C}"/>
              </a:ext>
            </a:extLst>
          </p:cNvPr>
          <p:cNvSpPr/>
          <p:nvPr/>
        </p:nvSpPr>
        <p:spPr>
          <a:xfrm>
            <a:off x="12343733" y="6907169"/>
            <a:ext cx="319932" cy="475200"/>
          </a:xfrm>
          <a:prstGeom prst="roundRect">
            <a:avLst/>
          </a:prstGeom>
          <a:solidFill>
            <a:srgbClr val="FDF0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4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p-</a:t>
            </a:r>
            <a:endParaRPr lang="ko-KR" altLang="en-US" sz="84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27A3D2-59C5-D8C7-2F26-8101C9421145}"/>
              </a:ext>
            </a:extLst>
          </p:cNvPr>
          <p:cNvSpPr/>
          <p:nvPr/>
        </p:nvSpPr>
        <p:spPr>
          <a:xfrm>
            <a:off x="9966686" y="6388694"/>
            <a:ext cx="1954709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A3E7D8-CB71-0F05-07FE-C6D58A7E3A30}"/>
              </a:ext>
            </a:extLst>
          </p:cNvPr>
          <p:cNvSpPr/>
          <p:nvPr/>
        </p:nvSpPr>
        <p:spPr>
          <a:xfrm>
            <a:off x="3787385" y="6763531"/>
            <a:ext cx="690298" cy="7226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9687EB3F-1929-1044-37BC-A329E10F6A9A}"/>
              </a:ext>
            </a:extLst>
          </p:cNvPr>
          <p:cNvSpPr/>
          <p:nvPr/>
        </p:nvSpPr>
        <p:spPr>
          <a:xfrm rot="10800000">
            <a:off x="3813601" y="6522462"/>
            <a:ext cx="2350507" cy="96870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A12202-E834-F168-8D4A-A0FC1C1B8E3E}"/>
              </a:ext>
            </a:extLst>
          </p:cNvPr>
          <p:cNvSpPr/>
          <p:nvPr/>
        </p:nvSpPr>
        <p:spPr>
          <a:xfrm>
            <a:off x="3802943" y="6478961"/>
            <a:ext cx="2566507" cy="39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4A8317-4407-61AB-C377-008915AA5829}"/>
              </a:ext>
            </a:extLst>
          </p:cNvPr>
          <p:cNvSpPr/>
          <p:nvPr/>
        </p:nvSpPr>
        <p:spPr>
          <a:xfrm>
            <a:off x="3796126" y="6885684"/>
            <a:ext cx="10835048" cy="158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0357D341-1CED-987D-B1AB-8C7AF2F4E4BD}"/>
              </a:ext>
            </a:extLst>
          </p:cNvPr>
          <p:cNvSpPr/>
          <p:nvPr/>
        </p:nvSpPr>
        <p:spPr>
          <a:xfrm rot="10800000">
            <a:off x="10188221" y="6462314"/>
            <a:ext cx="1745266" cy="1084068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9FBC9206-BCA9-8C52-BC5F-118E38B909DD}"/>
              </a:ext>
            </a:extLst>
          </p:cNvPr>
          <p:cNvSpPr/>
          <p:nvPr/>
        </p:nvSpPr>
        <p:spPr>
          <a:xfrm rot="10800000">
            <a:off x="14133107" y="7043828"/>
            <a:ext cx="305832" cy="4902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C9CA22-7F48-B902-77C7-7A4F96F75F92}"/>
              </a:ext>
            </a:extLst>
          </p:cNvPr>
          <p:cNvSpPr/>
          <p:nvPr/>
        </p:nvSpPr>
        <p:spPr>
          <a:xfrm>
            <a:off x="14438938" y="6885684"/>
            <a:ext cx="194449" cy="667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1302E180-9597-6D72-6E47-9AE1216B3F2F}"/>
              </a:ext>
            </a:extLst>
          </p:cNvPr>
          <p:cNvSpPr/>
          <p:nvPr/>
        </p:nvSpPr>
        <p:spPr>
          <a:xfrm rot="10800000">
            <a:off x="10581138" y="6497033"/>
            <a:ext cx="1079136" cy="103704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791577-3407-3A1E-BC8D-9A5E94A0796B}"/>
              </a:ext>
            </a:extLst>
          </p:cNvPr>
          <p:cNvSpPr/>
          <p:nvPr/>
        </p:nvSpPr>
        <p:spPr>
          <a:xfrm>
            <a:off x="9660786" y="6394462"/>
            <a:ext cx="2566507" cy="477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87B51A-D676-B8E8-63C0-953F185DA343}"/>
              </a:ext>
            </a:extLst>
          </p:cNvPr>
          <p:cNvSpPr/>
          <p:nvPr/>
        </p:nvSpPr>
        <p:spPr>
          <a:xfrm>
            <a:off x="6107035" y="6229277"/>
            <a:ext cx="505511" cy="80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7D6B056-AAC1-D4C3-3BD2-FE575BECCF72}"/>
              </a:ext>
            </a:extLst>
          </p:cNvPr>
          <p:cNvSpPr/>
          <p:nvPr/>
        </p:nvSpPr>
        <p:spPr>
          <a:xfrm>
            <a:off x="7876632" y="6376527"/>
            <a:ext cx="407288" cy="68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1AA3638-717A-3B76-7AC4-E833A6E8A23B}"/>
              </a:ext>
            </a:extLst>
          </p:cNvPr>
          <p:cNvSpPr/>
          <p:nvPr/>
        </p:nvSpPr>
        <p:spPr>
          <a:xfrm>
            <a:off x="9673806" y="6167662"/>
            <a:ext cx="542770" cy="8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244CEC-CBDD-21A0-B2B6-90DF27EF15D5}"/>
              </a:ext>
            </a:extLst>
          </p:cNvPr>
          <p:cNvSpPr/>
          <p:nvPr/>
        </p:nvSpPr>
        <p:spPr>
          <a:xfrm>
            <a:off x="11912690" y="6411865"/>
            <a:ext cx="418340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79F84EB-FA9E-72E9-1232-514EB11E903D}"/>
              </a:ext>
            </a:extLst>
          </p:cNvPr>
          <p:cNvSpPr/>
          <p:nvPr/>
        </p:nvSpPr>
        <p:spPr>
          <a:xfrm>
            <a:off x="13646384" y="6445417"/>
            <a:ext cx="581254" cy="61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3F1425-2A5F-3D7A-EF71-D67F4B21B990}"/>
              </a:ext>
            </a:extLst>
          </p:cNvPr>
          <p:cNvSpPr/>
          <p:nvPr/>
        </p:nvSpPr>
        <p:spPr>
          <a:xfrm>
            <a:off x="0" y="7050070"/>
            <a:ext cx="3810576" cy="1185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19B419-F230-9267-8A83-653F9DF0F9B3}"/>
              </a:ext>
            </a:extLst>
          </p:cNvPr>
          <p:cNvSpPr/>
          <p:nvPr/>
        </p:nvSpPr>
        <p:spPr>
          <a:xfrm>
            <a:off x="0" y="6891493"/>
            <a:ext cx="3836794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B7708F-3352-362E-6725-B15C05B79882}"/>
              </a:ext>
            </a:extLst>
          </p:cNvPr>
          <p:cNvSpPr/>
          <p:nvPr/>
        </p:nvSpPr>
        <p:spPr>
          <a:xfrm>
            <a:off x="-11128" y="6329762"/>
            <a:ext cx="14641528" cy="594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B522C460-37EF-B3AA-1F07-4E5184C844CC}"/>
              </a:ext>
            </a:extLst>
          </p:cNvPr>
          <p:cNvSpPr/>
          <p:nvPr/>
        </p:nvSpPr>
        <p:spPr>
          <a:xfrm>
            <a:off x="6590986" y="6542236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17EB6017-72FB-06FE-F7FF-FCBB97702F43}"/>
              </a:ext>
            </a:extLst>
          </p:cNvPr>
          <p:cNvSpPr/>
          <p:nvPr/>
        </p:nvSpPr>
        <p:spPr>
          <a:xfrm>
            <a:off x="8298089" y="6508832"/>
            <a:ext cx="1297193" cy="419783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03E7812C-38BE-AAE1-3321-36088582ED01}"/>
              </a:ext>
            </a:extLst>
          </p:cNvPr>
          <p:cNvSpPr/>
          <p:nvPr/>
        </p:nvSpPr>
        <p:spPr>
          <a:xfrm>
            <a:off x="12348503" y="6517525"/>
            <a:ext cx="1297193" cy="379550"/>
          </a:xfrm>
          <a:prstGeom prst="trapezoid">
            <a:avLst>
              <a:gd name="adj" fmla="val 685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8D7BF64-D9D6-136B-1E05-A9905733D864}"/>
              </a:ext>
            </a:extLst>
          </p:cNvPr>
          <p:cNvSpPr/>
          <p:nvPr/>
        </p:nvSpPr>
        <p:spPr>
          <a:xfrm>
            <a:off x="7870730" y="6491987"/>
            <a:ext cx="424409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61CD572-F919-5E59-D0F0-A642D15B5110}"/>
              </a:ext>
            </a:extLst>
          </p:cNvPr>
          <p:cNvSpPr/>
          <p:nvPr/>
        </p:nvSpPr>
        <p:spPr>
          <a:xfrm>
            <a:off x="9665725" y="6485127"/>
            <a:ext cx="57305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DF0DBA5-3BD0-50F4-7B6C-0FB904519EA7}"/>
              </a:ext>
            </a:extLst>
          </p:cNvPr>
          <p:cNvSpPr/>
          <p:nvPr/>
        </p:nvSpPr>
        <p:spPr>
          <a:xfrm>
            <a:off x="13638073" y="6491987"/>
            <a:ext cx="606800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17A69AF-E60B-207F-F6DF-9F3FC16560B8}"/>
              </a:ext>
            </a:extLst>
          </p:cNvPr>
          <p:cNvSpPr/>
          <p:nvPr/>
        </p:nvSpPr>
        <p:spPr>
          <a:xfrm>
            <a:off x="11909839" y="6473329"/>
            <a:ext cx="434293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16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F2847D8-DEAE-BB16-A413-EEFB1AEA15F1}"/>
              </a:ext>
            </a:extLst>
          </p:cNvPr>
          <p:cNvSpPr/>
          <p:nvPr/>
        </p:nvSpPr>
        <p:spPr>
          <a:xfrm>
            <a:off x="6107034" y="6497033"/>
            <a:ext cx="514252" cy="5602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31481-F28C-6619-82B2-56172E16E0FD}"/>
              </a:ext>
            </a:extLst>
          </p:cNvPr>
          <p:cNvSpPr/>
          <p:nvPr/>
        </p:nvSpPr>
        <p:spPr>
          <a:xfrm>
            <a:off x="8521440" y="6530473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0BC9C8-DB61-05EF-4FAB-5499F0DC6685}"/>
              </a:ext>
            </a:extLst>
          </p:cNvPr>
          <p:cNvSpPr/>
          <p:nvPr/>
        </p:nvSpPr>
        <p:spPr>
          <a:xfrm>
            <a:off x="6809034" y="6529268"/>
            <a:ext cx="863818" cy="37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0BA49A-8E83-D4C0-9CA2-A6628D9AA343}"/>
              </a:ext>
            </a:extLst>
          </p:cNvPr>
          <p:cNvSpPr/>
          <p:nvPr/>
        </p:nvSpPr>
        <p:spPr>
          <a:xfrm>
            <a:off x="12562754" y="6507406"/>
            <a:ext cx="863818" cy="387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466C25-8E1B-C7A7-90E2-6347FDDA8356}"/>
              </a:ext>
            </a:extLst>
          </p:cNvPr>
          <p:cNvSpPr/>
          <p:nvPr/>
        </p:nvSpPr>
        <p:spPr>
          <a:xfrm>
            <a:off x="-4902" y="6165250"/>
            <a:ext cx="14630400" cy="1636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BCFE4-6DBE-69BF-809E-870BC4EF9892}"/>
              </a:ext>
            </a:extLst>
          </p:cNvPr>
          <p:cNvSpPr txBox="1"/>
          <p:nvPr/>
        </p:nvSpPr>
        <p:spPr>
          <a:xfrm>
            <a:off x="318350" y="890073"/>
            <a:ext cx="5782032" cy="94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Passivation layer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72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48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PECVD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92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증착한다</a:t>
            </a:r>
            <a:r>
              <a:rPr lang="en-US" altLang="ko-KR" sz="192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53639-8CAA-E9A6-168B-C45123B4356E}"/>
              </a:ext>
            </a:extLst>
          </p:cNvPr>
          <p:cNvSpPr/>
          <p:nvPr/>
        </p:nvSpPr>
        <p:spPr>
          <a:xfrm>
            <a:off x="0" y="6028903"/>
            <a:ext cx="14641528" cy="147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C341829-EDEB-CA16-1CA2-2CF90B08A1BE}"/>
              </a:ext>
            </a:extLst>
          </p:cNvPr>
          <p:cNvSpPr/>
          <p:nvPr/>
        </p:nvSpPr>
        <p:spPr>
          <a:xfrm>
            <a:off x="7684" y="5899133"/>
            <a:ext cx="14630400" cy="149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3463C5-9F5B-8BF1-3B40-4EEA4000678C}"/>
              </a:ext>
            </a:extLst>
          </p:cNvPr>
          <p:cNvSpPr/>
          <p:nvPr/>
        </p:nvSpPr>
        <p:spPr>
          <a:xfrm>
            <a:off x="6107032" y="5630513"/>
            <a:ext cx="512363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12C0CC7-AC71-7660-A039-7D615EE66424}"/>
              </a:ext>
            </a:extLst>
          </p:cNvPr>
          <p:cNvSpPr/>
          <p:nvPr/>
        </p:nvSpPr>
        <p:spPr>
          <a:xfrm>
            <a:off x="7870218" y="5630513"/>
            <a:ext cx="422845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25B8EEA-895E-CACC-6B2C-441C7B87D2D6}"/>
              </a:ext>
            </a:extLst>
          </p:cNvPr>
          <p:cNvSpPr/>
          <p:nvPr/>
        </p:nvSpPr>
        <p:spPr>
          <a:xfrm>
            <a:off x="9660786" y="5630514"/>
            <a:ext cx="575354" cy="8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F8E1CF-0CEA-5246-19FA-5444F2662F8A}"/>
              </a:ext>
            </a:extLst>
          </p:cNvPr>
          <p:cNvSpPr/>
          <p:nvPr/>
        </p:nvSpPr>
        <p:spPr>
          <a:xfrm>
            <a:off x="12562755" y="5744534"/>
            <a:ext cx="848180" cy="78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AB0A8F-E730-8212-5982-4360363C1453}"/>
              </a:ext>
            </a:extLst>
          </p:cNvPr>
          <p:cNvSpPr/>
          <p:nvPr/>
        </p:nvSpPr>
        <p:spPr>
          <a:xfrm>
            <a:off x="6107866" y="5923179"/>
            <a:ext cx="512363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7768B1-BF9F-E582-B073-6E7893F40592}"/>
              </a:ext>
            </a:extLst>
          </p:cNvPr>
          <p:cNvSpPr/>
          <p:nvPr/>
        </p:nvSpPr>
        <p:spPr>
          <a:xfrm>
            <a:off x="11708" y="5646476"/>
            <a:ext cx="5015904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F574C6-76BF-04CC-17CC-246015F18B35}"/>
              </a:ext>
            </a:extLst>
          </p:cNvPr>
          <p:cNvSpPr/>
          <p:nvPr/>
        </p:nvSpPr>
        <p:spPr>
          <a:xfrm>
            <a:off x="8018197" y="5255658"/>
            <a:ext cx="221538" cy="52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F2FC2E5-7D6A-1F73-135F-0791236D1ADF}"/>
              </a:ext>
            </a:extLst>
          </p:cNvPr>
          <p:cNvSpPr/>
          <p:nvPr/>
        </p:nvSpPr>
        <p:spPr>
          <a:xfrm>
            <a:off x="7848015" y="5898682"/>
            <a:ext cx="445048" cy="57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AB92A09-7647-FFB7-289B-A3C9BE3AC45C}"/>
              </a:ext>
            </a:extLst>
          </p:cNvPr>
          <p:cNvSpPr/>
          <p:nvPr/>
        </p:nvSpPr>
        <p:spPr>
          <a:xfrm>
            <a:off x="5906577" y="5603195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B47247-6901-5DE3-3245-616F1369DB52}"/>
              </a:ext>
            </a:extLst>
          </p:cNvPr>
          <p:cNvSpPr/>
          <p:nvPr/>
        </p:nvSpPr>
        <p:spPr>
          <a:xfrm>
            <a:off x="7658532" y="5663503"/>
            <a:ext cx="884470" cy="5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5C19BBB-719C-58C3-C739-F9F678930AFC}"/>
              </a:ext>
            </a:extLst>
          </p:cNvPr>
          <p:cNvSpPr/>
          <p:nvPr/>
        </p:nvSpPr>
        <p:spPr>
          <a:xfrm>
            <a:off x="9416395" y="5579392"/>
            <a:ext cx="1062625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F06406-A971-5404-D27C-39071ADE7F2E}"/>
              </a:ext>
            </a:extLst>
          </p:cNvPr>
          <p:cNvSpPr/>
          <p:nvPr/>
        </p:nvSpPr>
        <p:spPr>
          <a:xfrm>
            <a:off x="12303879" y="5601228"/>
            <a:ext cx="1341817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16E34BD-F9B8-B6CF-63F7-2370B66290A9}"/>
              </a:ext>
            </a:extLst>
          </p:cNvPr>
          <p:cNvSpPr/>
          <p:nvPr/>
        </p:nvSpPr>
        <p:spPr>
          <a:xfrm rot="5400000">
            <a:off x="6051815" y="5946331"/>
            <a:ext cx="618442" cy="5213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576B03D-AE66-05E0-A203-BE467F2FE593}"/>
              </a:ext>
            </a:extLst>
          </p:cNvPr>
          <p:cNvSpPr/>
          <p:nvPr/>
        </p:nvSpPr>
        <p:spPr>
          <a:xfrm rot="5400000">
            <a:off x="7776600" y="5971616"/>
            <a:ext cx="565457" cy="4674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3089C5A-440F-9090-1432-B1AEC2DE8150}"/>
              </a:ext>
            </a:extLst>
          </p:cNvPr>
          <p:cNvSpPr/>
          <p:nvPr/>
        </p:nvSpPr>
        <p:spPr>
          <a:xfrm rot="5400000">
            <a:off x="9766127" y="6037394"/>
            <a:ext cx="348138" cy="591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5BF2AC1-F0ED-AA95-616C-3606EA2DE5A1}"/>
              </a:ext>
            </a:extLst>
          </p:cNvPr>
          <p:cNvSpPr/>
          <p:nvPr/>
        </p:nvSpPr>
        <p:spPr>
          <a:xfrm rot="5400000">
            <a:off x="12789958" y="5909763"/>
            <a:ext cx="387733" cy="8854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EF9787-A773-55A5-1F20-CBAD109C9559}"/>
              </a:ext>
            </a:extLst>
          </p:cNvPr>
          <p:cNvSpPr/>
          <p:nvPr/>
        </p:nvSpPr>
        <p:spPr>
          <a:xfrm rot="5400000">
            <a:off x="12791675" y="5409964"/>
            <a:ext cx="366223" cy="134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9203B8-6A43-A01B-FC32-BB180E746D13}"/>
              </a:ext>
            </a:extLst>
          </p:cNvPr>
          <p:cNvSpPr/>
          <p:nvPr/>
        </p:nvSpPr>
        <p:spPr>
          <a:xfrm rot="5400000">
            <a:off x="9766507" y="5543720"/>
            <a:ext cx="358469" cy="1066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75DF450-27BF-1B4A-720F-77BDE48150AF}"/>
              </a:ext>
            </a:extLst>
          </p:cNvPr>
          <p:cNvSpPr/>
          <p:nvPr/>
        </p:nvSpPr>
        <p:spPr>
          <a:xfrm rot="5400000">
            <a:off x="6151944" y="5624547"/>
            <a:ext cx="366223" cy="9119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F74A83-0FDD-B443-25A7-900EA9B1F8A0}"/>
              </a:ext>
            </a:extLst>
          </p:cNvPr>
          <p:cNvSpPr/>
          <p:nvPr/>
        </p:nvSpPr>
        <p:spPr>
          <a:xfrm rot="5400000">
            <a:off x="7917847" y="5638257"/>
            <a:ext cx="366223" cy="8848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70D793-B6F3-27B0-03B6-61A059C0F031}"/>
              </a:ext>
            </a:extLst>
          </p:cNvPr>
          <p:cNvSpPr/>
          <p:nvPr/>
        </p:nvSpPr>
        <p:spPr>
          <a:xfrm>
            <a:off x="6774062" y="4767123"/>
            <a:ext cx="884470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B1D5F9-7BD0-DEA3-BBF3-5FCE9C6CFA7C}"/>
              </a:ext>
            </a:extLst>
          </p:cNvPr>
          <p:cNvSpPr/>
          <p:nvPr/>
        </p:nvSpPr>
        <p:spPr>
          <a:xfrm>
            <a:off x="4915419" y="5897426"/>
            <a:ext cx="119509" cy="2732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825ECE7-2889-E860-CA46-EAEF39EC864F}"/>
              </a:ext>
            </a:extLst>
          </p:cNvPr>
          <p:cNvSpPr/>
          <p:nvPr/>
        </p:nvSpPr>
        <p:spPr>
          <a:xfrm>
            <a:off x="5973278" y="5803592"/>
            <a:ext cx="720280" cy="462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0E4444-7BAA-341E-69FD-5D29C8B311FE}"/>
              </a:ext>
            </a:extLst>
          </p:cNvPr>
          <p:cNvSpPr/>
          <p:nvPr/>
        </p:nvSpPr>
        <p:spPr>
          <a:xfrm>
            <a:off x="6143830" y="5929984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3EBDA8A-F325-ADCA-4344-EF307FF33486}"/>
              </a:ext>
            </a:extLst>
          </p:cNvPr>
          <p:cNvSpPr/>
          <p:nvPr/>
        </p:nvSpPr>
        <p:spPr>
          <a:xfrm>
            <a:off x="7756022" y="5802953"/>
            <a:ext cx="676640" cy="4422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9936CCE-B9B0-E317-A281-AD7BDF71E3D2}"/>
              </a:ext>
            </a:extLst>
          </p:cNvPr>
          <p:cNvSpPr/>
          <p:nvPr/>
        </p:nvSpPr>
        <p:spPr>
          <a:xfrm>
            <a:off x="7886460" y="5908768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FA187A7-9DAB-DF76-FB37-AB2E2AD785FA}"/>
              </a:ext>
            </a:extLst>
          </p:cNvPr>
          <p:cNvSpPr/>
          <p:nvPr/>
        </p:nvSpPr>
        <p:spPr>
          <a:xfrm>
            <a:off x="9520211" y="5813100"/>
            <a:ext cx="840587" cy="4533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1388911-B034-189C-EAE8-82B297976C42}"/>
              </a:ext>
            </a:extLst>
          </p:cNvPr>
          <p:cNvSpPr/>
          <p:nvPr/>
        </p:nvSpPr>
        <p:spPr>
          <a:xfrm>
            <a:off x="9687604" y="5929973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5D200E5-61A8-1E1D-2254-8CCF8438FA50}"/>
              </a:ext>
            </a:extLst>
          </p:cNvPr>
          <p:cNvSpPr/>
          <p:nvPr/>
        </p:nvSpPr>
        <p:spPr>
          <a:xfrm>
            <a:off x="12423084" y="5820102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6DD02DD-BF53-1E02-932B-A28C4225AF95}"/>
              </a:ext>
            </a:extLst>
          </p:cNvPr>
          <p:cNvSpPr/>
          <p:nvPr/>
        </p:nvSpPr>
        <p:spPr>
          <a:xfrm>
            <a:off x="-11128" y="5797777"/>
            <a:ext cx="4947563" cy="418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B99DE98-BD2D-8F2A-1D61-EB2CDEBD21F0}"/>
              </a:ext>
            </a:extLst>
          </p:cNvPr>
          <p:cNvSpPr/>
          <p:nvPr/>
        </p:nvSpPr>
        <p:spPr>
          <a:xfrm>
            <a:off x="4911974" y="5802838"/>
            <a:ext cx="9706717" cy="1080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9C72EE-B047-712A-B9A3-B1328D15F261}"/>
              </a:ext>
            </a:extLst>
          </p:cNvPr>
          <p:cNvSpPr/>
          <p:nvPr/>
        </p:nvSpPr>
        <p:spPr>
          <a:xfrm>
            <a:off x="-11128" y="5486516"/>
            <a:ext cx="14649212" cy="4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C6D970-770D-BB19-CD19-C165C57DE143}"/>
              </a:ext>
            </a:extLst>
          </p:cNvPr>
          <p:cNvSpPr/>
          <p:nvPr/>
        </p:nvSpPr>
        <p:spPr>
          <a:xfrm>
            <a:off x="-484" y="5787547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6C5DCA-4B0B-9506-4250-06E2FAB7B86C}"/>
              </a:ext>
            </a:extLst>
          </p:cNvPr>
          <p:cNvSpPr/>
          <p:nvPr/>
        </p:nvSpPr>
        <p:spPr>
          <a:xfrm>
            <a:off x="-13477" y="5495414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37C679-89C7-428D-B4D7-B14EBC953CC7}"/>
              </a:ext>
            </a:extLst>
          </p:cNvPr>
          <p:cNvSpPr/>
          <p:nvPr/>
        </p:nvSpPr>
        <p:spPr>
          <a:xfrm>
            <a:off x="5563" y="5393779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B33964-AD74-EA0D-3F0C-3DC151C0718C}"/>
              </a:ext>
            </a:extLst>
          </p:cNvPr>
          <p:cNvSpPr/>
          <p:nvPr/>
        </p:nvSpPr>
        <p:spPr>
          <a:xfrm>
            <a:off x="-16029" y="5101256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088DB48-D3E2-CCB6-29F6-493F6F4E162F}"/>
              </a:ext>
            </a:extLst>
          </p:cNvPr>
          <p:cNvSpPr/>
          <p:nvPr/>
        </p:nvSpPr>
        <p:spPr>
          <a:xfrm>
            <a:off x="-671" y="5002954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A996EFE-EA1E-E3A3-31F8-C9005679938E}"/>
              </a:ext>
            </a:extLst>
          </p:cNvPr>
          <p:cNvSpPr/>
          <p:nvPr/>
        </p:nvSpPr>
        <p:spPr>
          <a:xfrm>
            <a:off x="8521440" y="6333596"/>
            <a:ext cx="863818" cy="568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211CDA2-8F1A-2F0B-44AD-40CE25A8D1EB}"/>
              </a:ext>
            </a:extLst>
          </p:cNvPr>
          <p:cNvSpPr/>
          <p:nvPr/>
        </p:nvSpPr>
        <p:spPr>
          <a:xfrm>
            <a:off x="6809034" y="6333596"/>
            <a:ext cx="863818" cy="5671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9211C53-2152-2F24-5105-3F80908111B4}"/>
              </a:ext>
            </a:extLst>
          </p:cNvPr>
          <p:cNvSpPr/>
          <p:nvPr/>
        </p:nvSpPr>
        <p:spPr>
          <a:xfrm>
            <a:off x="12550956" y="6333640"/>
            <a:ext cx="863818" cy="5497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025F285-E4FC-051C-37E3-F39A280AE192}"/>
              </a:ext>
            </a:extLst>
          </p:cNvPr>
          <p:cNvSpPr/>
          <p:nvPr/>
        </p:nvSpPr>
        <p:spPr>
          <a:xfrm>
            <a:off x="12536650" y="6334611"/>
            <a:ext cx="889920" cy="549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8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p+</a:t>
            </a:r>
            <a:endParaRPr lang="ko-KR" altLang="en-US" sz="168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A1D4497-8DB2-5AEE-B079-3786205890C6}"/>
              </a:ext>
            </a:extLst>
          </p:cNvPr>
          <p:cNvSpPr/>
          <p:nvPr/>
        </p:nvSpPr>
        <p:spPr>
          <a:xfrm>
            <a:off x="7658794" y="5019276"/>
            <a:ext cx="884208" cy="7760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09FB0A6-D530-02EC-854C-35F18BED48EC}"/>
              </a:ext>
            </a:extLst>
          </p:cNvPr>
          <p:cNvSpPr/>
          <p:nvPr/>
        </p:nvSpPr>
        <p:spPr>
          <a:xfrm>
            <a:off x="9412463" y="4864187"/>
            <a:ext cx="1036800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00C52F1-C076-EBEA-89C8-AC92E54F8FF2}"/>
              </a:ext>
            </a:extLst>
          </p:cNvPr>
          <p:cNvSpPr/>
          <p:nvPr/>
        </p:nvSpPr>
        <p:spPr>
          <a:xfrm>
            <a:off x="12302473" y="4905668"/>
            <a:ext cx="1335599" cy="5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60" dirty="0"/>
              <a:t>v</a:t>
            </a:r>
            <a:endParaRPr lang="ko-KR" altLang="en-US" sz="216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FE0623-8698-0A21-547E-042CE79823BB}"/>
              </a:ext>
            </a:extLst>
          </p:cNvPr>
          <p:cNvSpPr/>
          <p:nvPr/>
        </p:nvSpPr>
        <p:spPr>
          <a:xfrm>
            <a:off x="0" y="4838032"/>
            <a:ext cx="4915418" cy="565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EA9B311-89FB-671C-F155-13A1D9BAFF2E}"/>
              </a:ext>
            </a:extLst>
          </p:cNvPr>
          <p:cNvSpPr/>
          <p:nvPr/>
        </p:nvSpPr>
        <p:spPr>
          <a:xfrm>
            <a:off x="9399379" y="5005819"/>
            <a:ext cx="1062625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BA68E7A-8E12-BCBC-7E70-5F646DDF06B9}"/>
              </a:ext>
            </a:extLst>
          </p:cNvPr>
          <p:cNvSpPr/>
          <p:nvPr/>
        </p:nvSpPr>
        <p:spPr>
          <a:xfrm>
            <a:off x="12301394" y="5009830"/>
            <a:ext cx="1341817" cy="8058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9CDC851-8218-DF7D-DA38-0497324CA476}"/>
              </a:ext>
            </a:extLst>
          </p:cNvPr>
          <p:cNvSpPr/>
          <p:nvPr/>
        </p:nvSpPr>
        <p:spPr>
          <a:xfrm rot="5400000" flipV="1">
            <a:off x="4778489" y="5154212"/>
            <a:ext cx="380458" cy="1324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E99516B-7C48-C838-D6A2-65AA7F3B56BC}"/>
              </a:ext>
            </a:extLst>
          </p:cNvPr>
          <p:cNvSpPr/>
          <p:nvPr/>
        </p:nvSpPr>
        <p:spPr>
          <a:xfrm>
            <a:off x="7756318" y="5026371"/>
            <a:ext cx="664244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27E1C81-6538-7D41-D1C0-ACCBB1C73C53}"/>
              </a:ext>
            </a:extLst>
          </p:cNvPr>
          <p:cNvSpPr/>
          <p:nvPr/>
        </p:nvSpPr>
        <p:spPr>
          <a:xfrm>
            <a:off x="9512279" y="501766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5196AC-29AA-3558-35CF-C14886EF7AC9}"/>
              </a:ext>
            </a:extLst>
          </p:cNvPr>
          <p:cNvSpPr/>
          <p:nvPr/>
        </p:nvSpPr>
        <p:spPr>
          <a:xfrm>
            <a:off x="12437104" y="4984635"/>
            <a:ext cx="1113503" cy="855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136D930-AFA3-272B-C083-E1488DB3DA36}"/>
              </a:ext>
            </a:extLst>
          </p:cNvPr>
          <p:cNvSpPr/>
          <p:nvPr/>
        </p:nvSpPr>
        <p:spPr>
          <a:xfrm>
            <a:off x="4863053" y="4840962"/>
            <a:ext cx="9767347" cy="1724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F43195F-46EB-9084-2EE0-FB44DBA119E4}"/>
              </a:ext>
            </a:extLst>
          </p:cNvPr>
          <p:cNvSpPr/>
          <p:nvPr/>
        </p:nvSpPr>
        <p:spPr>
          <a:xfrm>
            <a:off x="13452" y="4958475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3551523-9305-2B92-D553-EB3F0DC33E46}"/>
              </a:ext>
            </a:extLst>
          </p:cNvPr>
          <p:cNvSpPr/>
          <p:nvPr/>
        </p:nvSpPr>
        <p:spPr>
          <a:xfrm>
            <a:off x="-8140" y="4665951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3BCAF4C-50B5-47F8-9605-6537199C246C}"/>
              </a:ext>
            </a:extLst>
          </p:cNvPr>
          <p:cNvSpPr/>
          <p:nvPr/>
        </p:nvSpPr>
        <p:spPr>
          <a:xfrm>
            <a:off x="10465" y="4550262"/>
            <a:ext cx="14630400" cy="12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BFE1F63-D347-DCDD-6C1C-761855F95149}"/>
              </a:ext>
            </a:extLst>
          </p:cNvPr>
          <p:cNvSpPr/>
          <p:nvPr/>
        </p:nvSpPr>
        <p:spPr>
          <a:xfrm>
            <a:off x="-11127" y="4257739"/>
            <a:ext cx="14641528" cy="294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C6F76A-43F9-19A8-4EA2-D394961571DD}"/>
              </a:ext>
            </a:extLst>
          </p:cNvPr>
          <p:cNvSpPr/>
          <p:nvPr/>
        </p:nvSpPr>
        <p:spPr>
          <a:xfrm>
            <a:off x="9400666" y="4627330"/>
            <a:ext cx="1054757" cy="4495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D1B5D6-9257-3D11-3808-C756009A2693}"/>
              </a:ext>
            </a:extLst>
          </p:cNvPr>
          <p:cNvSpPr/>
          <p:nvPr/>
        </p:nvSpPr>
        <p:spPr>
          <a:xfrm>
            <a:off x="12303876" y="4634332"/>
            <a:ext cx="1341818" cy="4459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FCA6B8A-7832-6554-1A4F-995C838C92D5}"/>
              </a:ext>
            </a:extLst>
          </p:cNvPr>
          <p:cNvSpPr/>
          <p:nvPr/>
        </p:nvSpPr>
        <p:spPr>
          <a:xfrm>
            <a:off x="-11129" y="4240813"/>
            <a:ext cx="50387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215CB6A-B475-5096-894B-4360924DCCE1}"/>
              </a:ext>
            </a:extLst>
          </p:cNvPr>
          <p:cNvSpPr/>
          <p:nvPr/>
        </p:nvSpPr>
        <p:spPr>
          <a:xfrm>
            <a:off x="5691248" y="4185920"/>
            <a:ext cx="8939153" cy="470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7C97BE6-BBCA-6655-E7AB-429C0A8A11B9}"/>
              </a:ext>
            </a:extLst>
          </p:cNvPr>
          <p:cNvSpPr/>
          <p:nvPr/>
        </p:nvSpPr>
        <p:spPr>
          <a:xfrm>
            <a:off x="-15914" y="3988302"/>
            <a:ext cx="4931332" cy="56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8E3E90B-1BD6-7216-9010-4FDFA11413A6}"/>
              </a:ext>
            </a:extLst>
          </p:cNvPr>
          <p:cNvSpPr/>
          <p:nvPr/>
        </p:nvSpPr>
        <p:spPr>
          <a:xfrm>
            <a:off x="5797837" y="4071602"/>
            <a:ext cx="8827662" cy="49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197CC33-07AA-30EA-205A-C9AD8AF77DD1}"/>
              </a:ext>
            </a:extLst>
          </p:cNvPr>
          <p:cNvSpPr/>
          <p:nvPr/>
        </p:nvSpPr>
        <p:spPr>
          <a:xfrm flipV="1">
            <a:off x="4916884" y="4184723"/>
            <a:ext cx="786684" cy="149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975C7C7-FE05-AB5C-897E-A368C0736E68}"/>
              </a:ext>
            </a:extLst>
          </p:cNvPr>
          <p:cNvSpPr/>
          <p:nvPr/>
        </p:nvSpPr>
        <p:spPr>
          <a:xfrm>
            <a:off x="9509882" y="4507104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33732DD-72D6-8413-B080-F7617295BDB1}"/>
              </a:ext>
            </a:extLst>
          </p:cNvPr>
          <p:cNvSpPr/>
          <p:nvPr/>
        </p:nvSpPr>
        <p:spPr>
          <a:xfrm>
            <a:off x="12409430" y="4410562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37D0F92-A65B-CB2D-AA79-8AF48A34A40C}"/>
              </a:ext>
            </a:extLst>
          </p:cNvPr>
          <p:cNvSpPr/>
          <p:nvPr/>
        </p:nvSpPr>
        <p:spPr>
          <a:xfrm>
            <a:off x="-10815" y="4025034"/>
            <a:ext cx="4951814" cy="527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079F35-44CD-978A-EA18-AC69A844FA70}"/>
              </a:ext>
            </a:extLst>
          </p:cNvPr>
          <p:cNvSpPr/>
          <p:nvPr/>
        </p:nvSpPr>
        <p:spPr>
          <a:xfrm>
            <a:off x="5793927" y="4028693"/>
            <a:ext cx="8847601" cy="548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A7FDA2-3A3C-A3B3-1218-F733988FA08E}"/>
              </a:ext>
            </a:extLst>
          </p:cNvPr>
          <p:cNvSpPr/>
          <p:nvPr/>
        </p:nvSpPr>
        <p:spPr>
          <a:xfrm>
            <a:off x="2407466" y="4022640"/>
            <a:ext cx="5015904" cy="229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2341915-D9DF-552E-D747-1B888C7B7C4F}"/>
              </a:ext>
            </a:extLst>
          </p:cNvPr>
          <p:cNvSpPr/>
          <p:nvPr/>
        </p:nvSpPr>
        <p:spPr>
          <a:xfrm>
            <a:off x="-7114" y="4212566"/>
            <a:ext cx="14645197" cy="120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1DCD411-811B-C2DD-621B-1B0161079876}"/>
              </a:ext>
            </a:extLst>
          </p:cNvPr>
          <p:cNvSpPr/>
          <p:nvPr/>
        </p:nvSpPr>
        <p:spPr>
          <a:xfrm>
            <a:off x="-11128" y="3943640"/>
            <a:ext cx="14647547" cy="265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FD23BF-97E1-B66F-804E-4DFAC5706A1F}"/>
              </a:ext>
            </a:extLst>
          </p:cNvPr>
          <p:cNvSpPr/>
          <p:nvPr/>
        </p:nvSpPr>
        <p:spPr>
          <a:xfrm>
            <a:off x="-15914" y="3843751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AF8584-ADF3-5716-E23A-1A6E8F051ECC}"/>
              </a:ext>
            </a:extLst>
          </p:cNvPr>
          <p:cNvSpPr/>
          <p:nvPr/>
        </p:nvSpPr>
        <p:spPr>
          <a:xfrm>
            <a:off x="-25708" y="3581352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3497675-764F-13BB-528F-A1A58A75727D}"/>
              </a:ext>
            </a:extLst>
          </p:cNvPr>
          <p:cNvSpPr/>
          <p:nvPr/>
        </p:nvSpPr>
        <p:spPr>
          <a:xfrm>
            <a:off x="-11128" y="3610406"/>
            <a:ext cx="5034718" cy="3312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1D9815C-8237-AAAE-CBC4-3440CE415B86}"/>
              </a:ext>
            </a:extLst>
          </p:cNvPr>
          <p:cNvSpPr/>
          <p:nvPr/>
        </p:nvSpPr>
        <p:spPr>
          <a:xfrm>
            <a:off x="5710760" y="3581352"/>
            <a:ext cx="8919640" cy="366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43D8389-B05E-CB90-C451-2F661A2A2CA6}"/>
              </a:ext>
            </a:extLst>
          </p:cNvPr>
          <p:cNvSpPr/>
          <p:nvPr/>
        </p:nvSpPr>
        <p:spPr>
          <a:xfrm>
            <a:off x="-18812" y="3266391"/>
            <a:ext cx="4955245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AD28E3D-9D3B-5D7A-26BC-0E970D275DC5}"/>
              </a:ext>
            </a:extLst>
          </p:cNvPr>
          <p:cNvSpPr/>
          <p:nvPr/>
        </p:nvSpPr>
        <p:spPr>
          <a:xfrm>
            <a:off x="5786323" y="3273706"/>
            <a:ext cx="8844077" cy="5681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510DF8B-8DFE-EC65-F431-D207389E30F4}"/>
              </a:ext>
            </a:extLst>
          </p:cNvPr>
          <p:cNvSpPr/>
          <p:nvPr/>
        </p:nvSpPr>
        <p:spPr>
          <a:xfrm>
            <a:off x="4934201" y="3516035"/>
            <a:ext cx="852122" cy="1080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8ADD3B5-6101-E39C-BC06-968F8799E3BF}"/>
              </a:ext>
            </a:extLst>
          </p:cNvPr>
          <p:cNvSpPr/>
          <p:nvPr/>
        </p:nvSpPr>
        <p:spPr>
          <a:xfrm>
            <a:off x="2793330" y="3269894"/>
            <a:ext cx="4955245" cy="245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05AFC4E-EDAF-58E3-8419-D382B930D678}"/>
              </a:ext>
            </a:extLst>
          </p:cNvPr>
          <p:cNvSpPr/>
          <p:nvPr/>
        </p:nvSpPr>
        <p:spPr>
          <a:xfrm>
            <a:off x="-10013" y="3424896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6F270E-AF19-A50F-82B1-3A5BD3E4D2EF}"/>
              </a:ext>
            </a:extLst>
          </p:cNvPr>
          <p:cNvSpPr/>
          <p:nvPr/>
        </p:nvSpPr>
        <p:spPr>
          <a:xfrm>
            <a:off x="-19807" y="3162497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C6F88EB-55B8-7435-8D47-9DB9A0497C19}"/>
              </a:ext>
            </a:extLst>
          </p:cNvPr>
          <p:cNvSpPr/>
          <p:nvPr/>
        </p:nvSpPr>
        <p:spPr>
          <a:xfrm>
            <a:off x="-7957" y="3072987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3B437A4-C23D-1B22-3343-4D41FF05AA36}"/>
              </a:ext>
            </a:extLst>
          </p:cNvPr>
          <p:cNvSpPr/>
          <p:nvPr/>
        </p:nvSpPr>
        <p:spPr>
          <a:xfrm>
            <a:off x="-17750" y="2810588"/>
            <a:ext cx="14667235" cy="2615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EC5BD2B-6D85-CD22-11A5-85B604C4D70E}"/>
              </a:ext>
            </a:extLst>
          </p:cNvPr>
          <p:cNvSpPr/>
          <p:nvPr/>
        </p:nvSpPr>
        <p:spPr>
          <a:xfrm>
            <a:off x="-11129" y="2757687"/>
            <a:ext cx="5050541" cy="418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E290F52-FA88-EB49-F227-D6B0361397C8}"/>
              </a:ext>
            </a:extLst>
          </p:cNvPr>
          <p:cNvSpPr/>
          <p:nvPr/>
        </p:nvSpPr>
        <p:spPr>
          <a:xfrm>
            <a:off x="-13522" y="2715650"/>
            <a:ext cx="14646313" cy="10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59B38FA-C782-432B-8D91-E91F3F970F44}"/>
              </a:ext>
            </a:extLst>
          </p:cNvPr>
          <p:cNvSpPr/>
          <p:nvPr/>
        </p:nvSpPr>
        <p:spPr>
          <a:xfrm>
            <a:off x="-16803" y="2502614"/>
            <a:ext cx="4947563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CA8C3D4-C7FA-62E8-7555-F650CEB30DF0}"/>
              </a:ext>
            </a:extLst>
          </p:cNvPr>
          <p:cNvSpPr/>
          <p:nvPr/>
        </p:nvSpPr>
        <p:spPr>
          <a:xfrm>
            <a:off x="-4987" y="2583125"/>
            <a:ext cx="4947563" cy="539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04B76CA-1BE9-AAC5-A24E-1DE1FC08A1AF}"/>
              </a:ext>
            </a:extLst>
          </p:cNvPr>
          <p:cNvSpPr/>
          <p:nvPr/>
        </p:nvSpPr>
        <p:spPr>
          <a:xfrm>
            <a:off x="4936435" y="2583125"/>
            <a:ext cx="9692617" cy="1277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43EA155-E445-60A0-C920-3D199AA8040D}"/>
              </a:ext>
            </a:extLst>
          </p:cNvPr>
          <p:cNvSpPr/>
          <p:nvPr/>
        </p:nvSpPr>
        <p:spPr>
          <a:xfrm>
            <a:off x="-13114" y="2134021"/>
            <a:ext cx="14643514" cy="56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DFD8583-E332-819A-AF7F-92E376AB1E74}"/>
              </a:ext>
            </a:extLst>
          </p:cNvPr>
          <p:cNvSpPr/>
          <p:nvPr/>
        </p:nvSpPr>
        <p:spPr>
          <a:xfrm>
            <a:off x="-12265" y="2432444"/>
            <a:ext cx="14646313" cy="3879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371A27E-205B-CC9B-AFFC-9E4923A5D1F4}"/>
              </a:ext>
            </a:extLst>
          </p:cNvPr>
          <p:cNvSpPr txBox="1"/>
          <p:nvPr/>
        </p:nvSpPr>
        <p:spPr>
          <a:xfrm>
            <a:off x="292566" y="1848475"/>
            <a:ext cx="7339306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*Passivation layer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기능 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오염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부식으로 반도체 소자들을 보호한다</a:t>
            </a:r>
            <a:r>
              <a:rPr lang="en-US" altLang="ko-KR" sz="168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sz="168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3DC919A-DA8F-A59B-57A4-C2B44208B7C1}"/>
              </a:ext>
            </a:extLst>
          </p:cNvPr>
          <p:cNvSpPr/>
          <p:nvPr/>
        </p:nvSpPr>
        <p:spPr>
          <a:xfrm>
            <a:off x="4927218" y="5897427"/>
            <a:ext cx="113009" cy="304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BE29F8C-ECD5-332F-0E7C-01DB34F2B4BD}"/>
              </a:ext>
            </a:extLst>
          </p:cNvPr>
          <p:cNvSpPr/>
          <p:nvPr/>
        </p:nvSpPr>
        <p:spPr>
          <a:xfrm>
            <a:off x="6143830" y="5953430"/>
            <a:ext cx="413836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91AE23-41AF-9E23-CC93-F917240DF552}"/>
              </a:ext>
            </a:extLst>
          </p:cNvPr>
          <p:cNvSpPr/>
          <p:nvPr/>
        </p:nvSpPr>
        <p:spPr>
          <a:xfrm>
            <a:off x="7886460" y="5932214"/>
            <a:ext cx="347755" cy="527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DC8FC03-438E-0ECC-28E5-1CEB292CA34A}"/>
              </a:ext>
            </a:extLst>
          </p:cNvPr>
          <p:cNvSpPr/>
          <p:nvPr/>
        </p:nvSpPr>
        <p:spPr>
          <a:xfrm>
            <a:off x="9687604" y="5941696"/>
            <a:ext cx="483572" cy="527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C572027-A59D-A800-BB3A-576DF611B25F}"/>
              </a:ext>
            </a:extLst>
          </p:cNvPr>
          <p:cNvSpPr/>
          <p:nvPr/>
        </p:nvSpPr>
        <p:spPr>
          <a:xfrm>
            <a:off x="12423084" y="5855271"/>
            <a:ext cx="1132897" cy="4551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1B2B357-BC1A-9E64-191B-22DCCBFBA259}"/>
              </a:ext>
            </a:extLst>
          </p:cNvPr>
          <p:cNvSpPr/>
          <p:nvPr/>
        </p:nvSpPr>
        <p:spPr>
          <a:xfrm>
            <a:off x="12409430" y="4492623"/>
            <a:ext cx="1146550" cy="565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11E0B54-0C98-9F92-35BD-A54A18F72AE6}"/>
              </a:ext>
            </a:extLst>
          </p:cNvPr>
          <p:cNvSpPr/>
          <p:nvPr/>
        </p:nvSpPr>
        <p:spPr>
          <a:xfrm>
            <a:off x="9509882" y="4530550"/>
            <a:ext cx="850916" cy="4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F3090D7-399D-F726-2FA1-A765D3BC2AB2}"/>
              </a:ext>
            </a:extLst>
          </p:cNvPr>
          <p:cNvSpPr/>
          <p:nvPr/>
        </p:nvSpPr>
        <p:spPr>
          <a:xfrm>
            <a:off x="9512332" y="5028251"/>
            <a:ext cx="840587" cy="8291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18794EC-6DEA-A381-D632-1D1FDF936F8D}"/>
              </a:ext>
            </a:extLst>
          </p:cNvPr>
          <p:cNvSpPr/>
          <p:nvPr/>
        </p:nvSpPr>
        <p:spPr>
          <a:xfrm>
            <a:off x="9530970" y="5005819"/>
            <a:ext cx="840587" cy="8762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2201856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E4EB-1575-F35F-555F-73759C842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82CDAD6B-48B2-251C-6C3E-10A5EB33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CEFD87-D63D-3CDD-76D7-6F85E8F747C0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MASK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5F0E4F-5B85-E923-434E-03076493C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2" y="2286487"/>
            <a:ext cx="6970298" cy="511358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EF6FB31-36A4-C36D-37B3-BDF94482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670" y="2286486"/>
            <a:ext cx="7015956" cy="51135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EF6867-3277-FE30-2180-8AEDBF68C5DA}"/>
              </a:ext>
            </a:extLst>
          </p:cNvPr>
          <p:cNvSpPr txBox="1"/>
          <p:nvPr/>
        </p:nvSpPr>
        <p:spPr>
          <a:xfrm>
            <a:off x="2258101" y="1768967"/>
            <a:ext cx="23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Active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8C906C-8686-7A00-471A-5FFFBFB1A620}"/>
              </a:ext>
            </a:extLst>
          </p:cNvPr>
          <p:cNvSpPr txBox="1"/>
          <p:nvPr/>
        </p:nvSpPr>
        <p:spPr>
          <a:xfrm>
            <a:off x="9838823" y="1768967"/>
            <a:ext cx="17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 Well</a:t>
            </a:r>
          </a:p>
        </p:txBody>
      </p:sp>
    </p:spTree>
    <p:extLst>
      <p:ext uri="{BB962C8B-B14F-4D97-AF65-F5344CB8AC3E}">
        <p14:creationId xmlns:p14="http://schemas.microsoft.com/office/powerpoint/2010/main" val="194578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78F46-B16E-D200-3409-17C69F8A8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FCBAA90B-F342-1754-E37F-E9C6CEAB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4B536-AE18-EE13-ADDC-71A230FCBF48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MASK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50E149-88A7-D632-806E-5B9236691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7" y="2240080"/>
            <a:ext cx="6742747" cy="49180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9D3A61-03CE-DBE9-C1F0-EE377D700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386" y="2240080"/>
            <a:ext cx="6732988" cy="4918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BB9C77-7E52-A220-0CCD-557D0149B771}"/>
              </a:ext>
            </a:extLst>
          </p:cNvPr>
          <p:cNvSpPr txBox="1"/>
          <p:nvPr/>
        </p:nvSpPr>
        <p:spPr>
          <a:xfrm>
            <a:off x="2258101" y="1768967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MASK3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PMOS Gate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AA99FB-9EEB-D967-B72F-6DFC55480130}"/>
              </a:ext>
            </a:extLst>
          </p:cNvPr>
          <p:cNvSpPr txBox="1"/>
          <p:nvPr/>
        </p:nvSpPr>
        <p:spPr>
          <a:xfrm>
            <a:off x="9838823" y="1768967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MASK4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NMOS Gate</a:t>
            </a:r>
          </a:p>
        </p:txBody>
      </p:sp>
    </p:spTree>
    <p:extLst>
      <p:ext uri="{BB962C8B-B14F-4D97-AF65-F5344CB8AC3E}">
        <p14:creationId xmlns:p14="http://schemas.microsoft.com/office/powerpoint/2010/main" val="15001974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329AF-6CC9-6181-4EFE-4DD19071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F6A4F94B-C253-EF01-03E3-A7E7F3F6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99613-1185-26FC-D257-6536B0F9A146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A9CFA3-917B-EA5E-8996-DB65B799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7" y="2224726"/>
            <a:ext cx="6889093" cy="5113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981344-2FDF-16BC-77BC-C08B12341F83}"/>
              </a:ext>
            </a:extLst>
          </p:cNvPr>
          <p:cNvSpPr txBox="1"/>
          <p:nvPr/>
        </p:nvSpPr>
        <p:spPr>
          <a:xfrm>
            <a:off x="2694529" y="178198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MASK5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Gate Etch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BA047-EFCC-3DB1-C019-E1DF2BFC9C0B}"/>
              </a:ext>
            </a:extLst>
          </p:cNvPr>
          <p:cNvSpPr txBox="1"/>
          <p:nvPr/>
        </p:nvSpPr>
        <p:spPr>
          <a:xfrm>
            <a:off x="9742984" y="1684126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MASK6 PMOS LDD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0DCF7-6574-8E4E-3B92-A9CA4AFBE7C4}"/>
              </a:ext>
            </a:extLst>
          </p:cNvPr>
          <p:cNvSpPr txBox="1"/>
          <p:nvPr/>
        </p:nvSpPr>
        <p:spPr>
          <a:xfrm>
            <a:off x="7773224" y="7338279"/>
            <a:ext cx="580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 LDD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뿐만 아니라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Source/Drain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시에도 사용함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97BA85B-0569-AD52-30BF-57FAE169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019" y="2224726"/>
            <a:ext cx="7279255" cy="49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458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55036-CAAF-5C42-A839-047AC964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75CCF280-51C9-53E7-1B32-FE0FD135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A726-DA43-BBAE-5220-C9A5EBAF0D80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MASK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202CD82-BF42-0B99-B018-A729B8AF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374" y="2205873"/>
            <a:ext cx="6939786" cy="500068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1E3B7B6-757F-AA21-64FF-97D28D1C207A}"/>
              </a:ext>
            </a:extLst>
          </p:cNvPr>
          <p:cNvSpPr txBox="1"/>
          <p:nvPr/>
        </p:nvSpPr>
        <p:spPr>
          <a:xfrm>
            <a:off x="9825637" y="1768967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MASK8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D8CACE-2A69-E136-A6EC-6AF38CCEAACA}"/>
              </a:ext>
            </a:extLst>
          </p:cNvPr>
          <p:cNvSpPr txBox="1"/>
          <p:nvPr/>
        </p:nvSpPr>
        <p:spPr>
          <a:xfrm>
            <a:off x="618279" y="7225704"/>
            <a:ext cx="580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 LDD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뿐만 아니라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Source/Drain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형성 시에도 사용함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30D96C-B18B-9202-73A2-16D3EEF8BE48}"/>
              </a:ext>
            </a:extLst>
          </p:cNvPr>
          <p:cNvSpPr txBox="1"/>
          <p:nvPr/>
        </p:nvSpPr>
        <p:spPr>
          <a:xfrm>
            <a:off x="1987867" y="1921367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MASK7 NMOS LDD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9C908F6-4481-2D9C-6D6E-A880EAD5A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40" y="2389534"/>
            <a:ext cx="7193903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867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84C68-010D-371F-E050-6FE21A660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6DAA8EC8-7DD5-1A24-074C-3B9C709E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5CD6D3-BA0C-EA28-D50E-B6736AF13BE5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MASK</a:t>
            </a:r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8F7D9488-7D61-4D51-87AF-6FFA7EA9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1" y="2482307"/>
            <a:ext cx="5264022" cy="4069321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7CDFAB4E-104C-A82C-84FC-D7030C44C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112" y="2457841"/>
            <a:ext cx="5264023" cy="4093787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8685BD2-F8C3-67A8-9E79-E346B60293B1}"/>
              </a:ext>
            </a:extLst>
          </p:cNvPr>
          <p:cNvSpPr txBox="1"/>
          <p:nvPr/>
        </p:nvSpPr>
        <p:spPr>
          <a:xfrm>
            <a:off x="1343701" y="1505016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 / 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ED094-4A42-5420-0775-7BEBD23F5C06}"/>
              </a:ext>
            </a:extLst>
          </p:cNvPr>
          <p:cNvSpPr txBox="1"/>
          <p:nvPr/>
        </p:nvSpPr>
        <p:spPr>
          <a:xfrm>
            <a:off x="3558364" y="204569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9E1D8-80B4-C0BF-75BF-8F16758C8DAA}"/>
              </a:ext>
            </a:extLst>
          </p:cNvPr>
          <p:cNvSpPr txBox="1"/>
          <p:nvPr/>
        </p:nvSpPr>
        <p:spPr>
          <a:xfrm>
            <a:off x="10923823" y="201342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10</a:t>
            </a:r>
          </a:p>
        </p:txBody>
      </p:sp>
    </p:spTree>
    <p:extLst>
      <p:ext uri="{BB962C8B-B14F-4D97-AF65-F5344CB8AC3E}">
        <p14:creationId xmlns:p14="http://schemas.microsoft.com/office/powerpoint/2010/main" val="26234987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97BB7-E072-952A-1F0F-95B2A78E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67F43886-74ED-34E7-B7ED-CADBFFB6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40435-2916-5441-0FC0-187D929CAD33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3CA4AB-3CBC-FE22-8F2D-CD89F8C4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99" y="2461026"/>
            <a:ext cx="5189074" cy="403550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70B2CDD0-CBBD-4D0B-F197-9FAF4421A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4" y="2461026"/>
            <a:ext cx="6249208" cy="4035500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7A1563F-02D9-B14B-2542-42842DCBAC46}"/>
              </a:ext>
            </a:extLst>
          </p:cNvPr>
          <p:cNvSpPr txBox="1"/>
          <p:nvPr/>
        </p:nvSpPr>
        <p:spPr>
          <a:xfrm>
            <a:off x="1343701" y="1505016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 / 4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D1618-F9AB-B859-5076-FB215B5F5AE7}"/>
              </a:ext>
            </a:extLst>
          </p:cNvPr>
          <p:cNvSpPr txBox="1"/>
          <p:nvPr/>
        </p:nvSpPr>
        <p:spPr>
          <a:xfrm>
            <a:off x="3558364" y="204569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A9F6A-9E30-7763-312F-B8C7089A248E}"/>
              </a:ext>
            </a:extLst>
          </p:cNvPr>
          <p:cNvSpPr txBox="1"/>
          <p:nvPr/>
        </p:nvSpPr>
        <p:spPr>
          <a:xfrm>
            <a:off x="10923823" y="201342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12</a:t>
            </a:r>
          </a:p>
        </p:txBody>
      </p:sp>
    </p:spTree>
    <p:extLst>
      <p:ext uri="{BB962C8B-B14F-4D97-AF65-F5344CB8AC3E}">
        <p14:creationId xmlns:p14="http://schemas.microsoft.com/office/powerpoint/2010/main" val="255485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4882D637-D6CC-0A99-B81F-82AD51EB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BF4E2A-F66E-6997-F8EA-2C6C182AC0C6}"/>
              </a:ext>
            </a:extLst>
          </p:cNvPr>
          <p:cNvSpPr txBox="1"/>
          <p:nvPr/>
        </p:nvSpPr>
        <p:spPr>
          <a:xfrm>
            <a:off x="1560191" y="558504"/>
            <a:ext cx="11056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MIMIM</a:t>
            </a:r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구조 설명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(Cc = 0.5pF, CL = 1pF)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BD478C9-77E5-AC7D-1655-9EDA17617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191" y="1396683"/>
            <a:ext cx="1253913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SiO2[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두께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4000A]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절연체로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사용할 경우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Cc =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0.5pF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A =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6457um²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CL =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1pF -&gt;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A=12913um²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전극판이 필요하다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초기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layout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각 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ctive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영역의 간격을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9um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규정했을때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 면적 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79um * 55um = 4345um²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이다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위에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12913um²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면적을 갖는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쌓을 시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만큼 사용하는 면적이 늘어날 것이다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해결책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따라서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이를 해결하기 위해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병렬로 쌓는 구조를 제안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-&gt;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단순하게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메탈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개를 이용하여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 4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전극판을 공유하는 방법을 </a:t>
            </a:r>
            <a:r>
              <a:rPr lang="ko-KR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적용하여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메탈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개로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</a:t>
            </a:r>
            <a:r>
              <a:rPr lang="en-US" altLang="ko-KR" sz="1500" dirty="0">
                <a:solidFill>
                  <a:srgbClr val="000000"/>
                </a:solidFill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acitor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4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개를 만드는 방법을 최종 고안하였다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MIMIM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구조의 실현 가능성을 확인하기 위해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“A Study of MIMIM On-Chip Capacitor Using Cu/SiO2 Interconnect Technology”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논문을 참고하였다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논문에서 동일한 유전체를 사용한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capacitance </a:t>
            </a:r>
            <a:r>
              <a:rPr kumimoji="0" lang="en-US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densitiy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MIM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구조에 비해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MIMIM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구조가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배로 증가하는 것을 확인하였다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8" name="_x676995352">
            <a:extLst>
              <a:ext uri="{FF2B5EF4-FFF2-40B4-BE49-F238E27FC236}">
                <a16:creationId xmlns:a16="http://schemas.microsoft.com/office/drawing/2014/main" id="{05719811-1252-39DC-B6D5-74966111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91" y="6111037"/>
            <a:ext cx="2019511" cy="8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CC054FA0-9D97-2398-D899-844278917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191" y="6941353"/>
            <a:ext cx="1034610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Cc=0.5pF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-&gt;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 = 6457um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²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d1= 3950A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설정한 경우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500" dirty="0">
                <a:solidFill>
                  <a:srgbClr val="000000"/>
                </a:solidFill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2(Si3N4) = 111.2A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latinLnBrk="0"/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CL=1pF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-&gt;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 = 12913/4 = 3228.25um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²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d1 = 3950A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설정한 경우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d2(Si3N4) = 110.6A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나오는 것을 확인할 수 있다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0" latinLnBrk="0"/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따라서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15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전극판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사이에는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3950A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약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111A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층이 존재하여 </a:t>
            </a:r>
            <a:r>
              <a:rPr lang="ko-KR" altLang="en-US" sz="1500" dirty="0"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유전체 두께 </a:t>
            </a:r>
            <a:r>
              <a:rPr lang="en-US" altLang="ko-KR" sz="1500" dirty="0"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4061A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이다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8D733-C985-D988-3180-5F5564D608B5}"/>
              </a:ext>
            </a:extLst>
          </p:cNvPr>
          <p:cNvSpPr txBox="1"/>
          <p:nvPr/>
        </p:nvSpPr>
        <p:spPr>
          <a:xfrm>
            <a:off x="1560191" y="4967869"/>
            <a:ext cx="125391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주의사항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디마신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공정에서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etch stop layer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로써 사용되는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Si3N4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capacitor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전극판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사이에 들어가 유전체로써 동작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경우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처음에 계산한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4000A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SiO2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만을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사용했을 경우와는 다르게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값이 달라지게 된다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서로 다른 유전체가 두 </a:t>
            </a: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전극판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사이에 들어가 있는 경우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Capacitance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구하는 공식은 다음과 같다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636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8E5A-865E-D08F-2FB6-523C1E9E3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F7D9F93A-7BEB-0658-2D1E-F94351E3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033B1-0BFD-6880-5062-EB12527B436E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MASK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0012D1-6850-BC98-F3DC-F28D5F38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1" y="2463454"/>
            <a:ext cx="5264022" cy="4069321"/>
          </a:xfrm>
          <a:prstGeom prst="rect">
            <a:avLst/>
          </a:prstGeom>
        </p:spPr>
      </p:pic>
      <p:pic>
        <p:nvPicPr>
          <p:cNvPr id="501" name="그림 500">
            <a:extLst>
              <a:ext uri="{FF2B5EF4-FFF2-40B4-BE49-F238E27FC236}">
                <a16:creationId xmlns:a16="http://schemas.microsoft.com/office/drawing/2014/main" id="{18EBF353-2166-75B3-BC73-CCFF10E8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74" y="2383814"/>
            <a:ext cx="5313798" cy="4148961"/>
          </a:xfrm>
          <a:prstGeom prst="rect">
            <a:avLst/>
          </a:prstGeom>
        </p:spPr>
      </p:pic>
      <p:sp>
        <p:nvSpPr>
          <p:cNvPr id="503" name="TextBox 502">
            <a:extLst>
              <a:ext uri="{FF2B5EF4-FFF2-40B4-BE49-F238E27FC236}">
                <a16:creationId xmlns:a16="http://schemas.microsoft.com/office/drawing/2014/main" id="{426F26F2-DC29-9131-9021-8DCB58F1075B}"/>
              </a:ext>
            </a:extLst>
          </p:cNvPr>
          <p:cNvSpPr txBox="1"/>
          <p:nvPr/>
        </p:nvSpPr>
        <p:spPr>
          <a:xfrm>
            <a:off x="1343701" y="1505016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 / 6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9C38E-F8C3-B81E-C3EF-9FC61DBD9B96}"/>
              </a:ext>
            </a:extLst>
          </p:cNvPr>
          <p:cNvSpPr txBox="1"/>
          <p:nvPr/>
        </p:nvSpPr>
        <p:spPr>
          <a:xfrm>
            <a:off x="3558364" y="204569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2652-2070-9C52-0A2D-6041F238F86F}"/>
              </a:ext>
            </a:extLst>
          </p:cNvPr>
          <p:cNvSpPr txBox="1"/>
          <p:nvPr/>
        </p:nvSpPr>
        <p:spPr>
          <a:xfrm>
            <a:off x="10923823" y="201342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14</a:t>
            </a:r>
          </a:p>
        </p:txBody>
      </p:sp>
    </p:spTree>
    <p:extLst>
      <p:ext uri="{BB962C8B-B14F-4D97-AF65-F5344CB8AC3E}">
        <p14:creationId xmlns:p14="http://schemas.microsoft.com/office/powerpoint/2010/main" val="3881027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911DD-C517-3D92-FC72-79040BFE1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9EBBCA82-CA3A-73C0-B91D-EE1AEB08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7E8A2-6CD7-B121-B889-C23D6AE9EDB8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MASK</a:t>
            </a:r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243293B2-9CC3-D0F6-CD53-69FBACD15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1" y="2482307"/>
            <a:ext cx="5264022" cy="40693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46C1603-0460-392D-0481-38BC120EB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701" y="2457841"/>
            <a:ext cx="5264022" cy="40937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F7C981-5FFC-1D30-DD3D-3C5F8C514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628" y="2482307"/>
            <a:ext cx="5280985" cy="4093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177BA-7641-8001-3AAD-7CC1C0A372A9}"/>
              </a:ext>
            </a:extLst>
          </p:cNvPr>
          <p:cNvSpPr txBox="1"/>
          <p:nvPr/>
        </p:nvSpPr>
        <p:spPr>
          <a:xfrm>
            <a:off x="1343701" y="1505016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 / 8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74606-9180-D959-D8E7-DD50F8A12CBD}"/>
              </a:ext>
            </a:extLst>
          </p:cNvPr>
          <p:cNvSpPr txBox="1"/>
          <p:nvPr/>
        </p:nvSpPr>
        <p:spPr>
          <a:xfrm>
            <a:off x="3558364" y="204569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211F4-A5DD-4774-E5B7-8E225B65069F}"/>
              </a:ext>
            </a:extLst>
          </p:cNvPr>
          <p:cNvSpPr txBox="1"/>
          <p:nvPr/>
        </p:nvSpPr>
        <p:spPr>
          <a:xfrm>
            <a:off x="10923823" y="201342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16</a:t>
            </a:r>
          </a:p>
        </p:txBody>
      </p:sp>
    </p:spTree>
    <p:extLst>
      <p:ext uri="{BB962C8B-B14F-4D97-AF65-F5344CB8AC3E}">
        <p14:creationId xmlns:p14="http://schemas.microsoft.com/office/powerpoint/2010/main" val="11345099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A50FC-6E0F-391D-8A3A-FE04252E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7B056678-ED5E-8FD6-B26A-6411E65C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9" y="648609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D7497-A9CC-C346-3AE3-81708EA2D65E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</a:t>
            </a:r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MASK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2B4208F-B1BD-4355-1656-7C100B8D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1" y="2457841"/>
            <a:ext cx="5264022" cy="409378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13D8A28-67AE-7760-0BB5-65BA8D577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702" y="2457841"/>
            <a:ext cx="5264022" cy="402780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83C1B4A-7928-7903-4BFC-3A2CCAC53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802" y="2392417"/>
            <a:ext cx="5400000" cy="422463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EB5D3FE-226F-C36B-4035-A9CB2D39C6C4}"/>
              </a:ext>
            </a:extLst>
          </p:cNvPr>
          <p:cNvSpPr txBox="1"/>
          <p:nvPr/>
        </p:nvSpPr>
        <p:spPr>
          <a:xfrm>
            <a:off x="1343701" y="150501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 / 10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4F55A-7D01-C6ED-9FF0-4D92EA684709}"/>
              </a:ext>
            </a:extLst>
          </p:cNvPr>
          <p:cNvSpPr txBox="1"/>
          <p:nvPr/>
        </p:nvSpPr>
        <p:spPr>
          <a:xfrm>
            <a:off x="3558364" y="204569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1EC80-2357-EDC2-E658-23CE9E61227F}"/>
              </a:ext>
            </a:extLst>
          </p:cNvPr>
          <p:cNvSpPr txBox="1"/>
          <p:nvPr/>
        </p:nvSpPr>
        <p:spPr>
          <a:xfrm>
            <a:off x="10923823" y="201342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Mask 18</a:t>
            </a:r>
          </a:p>
        </p:txBody>
      </p:sp>
    </p:spTree>
    <p:extLst>
      <p:ext uri="{BB962C8B-B14F-4D97-AF65-F5344CB8AC3E}">
        <p14:creationId xmlns:p14="http://schemas.microsoft.com/office/powerpoint/2010/main" val="41326236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A1120F9-1A7E-1A73-22F7-2199E2FB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865" r="9092" b="8128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1411B49-E145-8889-4F7A-D28C3712E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577" y="4211653"/>
            <a:ext cx="3306165" cy="980143"/>
          </a:xfrm>
        </p:spPr>
        <p:txBody>
          <a:bodyPr lIns="0" tIns="0" rIns="0" bIns="0" rtlCol="0" anchor="b">
            <a:normAutofit/>
          </a:bodyPr>
          <a:lstStyle/>
          <a:p>
            <a:pPr algn="l" latinLnBrk="1"/>
            <a:r>
              <a:rPr lang="ko-KR" altLang="en-US" sz="5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E17FD0-B7C4-DF57-18A9-8A2DE917D90D}"/>
              </a:ext>
            </a:extLst>
          </p:cNvPr>
          <p:cNvSpPr/>
          <p:nvPr/>
        </p:nvSpPr>
        <p:spPr>
          <a:xfrm>
            <a:off x="447472" y="578796"/>
            <a:ext cx="1434830" cy="583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50A9A61-B27D-2C71-6FC9-F8DAEB07CEA2}"/>
              </a:ext>
            </a:extLst>
          </p:cNvPr>
          <p:cNvSpPr/>
          <p:nvPr/>
        </p:nvSpPr>
        <p:spPr>
          <a:xfrm>
            <a:off x="763361" y="3369493"/>
            <a:ext cx="472652" cy="5836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+mj-cs"/>
              </a:rPr>
              <a:t>1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D096D8-9AB7-9036-63D0-ABEF4191D3A7}"/>
              </a:ext>
            </a:extLst>
          </p:cNvPr>
          <p:cNvGrpSpPr/>
          <p:nvPr/>
        </p:nvGrpSpPr>
        <p:grpSpPr>
          <a:xfrm>
            <a:off x="639531" y="3328236"/>
            <a:ext cx="666175" cy="666175"/>
            <a:chOff x="639531" y="3328236"/>
            <a:chExt cx="666175" cy="666175"/>
          </a:xfrm>
        </p:grpSpPr>
        <p:sp>
          <p:nvSpPr>
            <p:cNvPr id="7" name="Shape 1">
              <a:extLst>
                <a:ext uri="{FF2B5EF4-FFF2-40B4-BE49-F238E27FC236}">
                  <a16:creationId xmlns:a16="http://schemas.microsoft.com/office/drawing/2014/main" id="{C4CEA172-FD74-223A-7F03-B52D9A156566}"/>
                </a:ext>
              </a:extLst>
            </p:cNvPr>
            <p:cNvSpPr/>
            <p:nvPr/>
          </p:nvSpPr>
          <p:spPr>
            <a:xfrm>
              <a:off x="639531" y="3328236"/>
              <a:ext cx="666175" cy="666175"/>
            </a:xfrm>
            <a:prstGeom prst="roundRect">
              <a:avLst>
                <a:gd name="adj" fmla="val 40004"/>
              </a:avLst>
            </a:prstGeom>
            <a:solidFill>
              <a:srgbClr val="EEEFF5"/>
            </a:solidFill>
            <a:ln/>
            <a:effectLst>
              <a:outerShdw blurRad="53340" dist="26670" dir="13500000" algn="bl" rotWithShape="0">
                <a:srgbClr val="FFFFFF">
                  <a:alpha val="70000"/>
                </a:srgbClr>
              </a:outerShdw>
            </a:effectLst>
          </p:spPr>
          <p:txBody>
            <a:bodyPr/>
            <a:lstStyle/>
            <a:p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Text 0">
              <a:extLst>
                <a:ext uri="{FF2B5EF4-FFF2-40B4-BE49-F238E27FC236}">
                  <a16:creationId xmlns:a16="http://schemas.microsoft.com/office/drawing/2014/main" id="{2BA448D5-BD70-B591-E468-35CB5B691F7C}"/>
                </a:ext>
              </a:extLst>
            </p:cNvPr>
            <p:cNvSpPr/>
            <p:nvPr/>
          </p:nvSpPr>
          <p:spPr>
            <a:xfrm>
              <a:off x="763361" y="3369493"/>
              <a:ext cx="472652" cy="5836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marL="0" indent="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altLang="ko-KR" sz="3200" b="1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+mj-c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48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CB76173-EFBF-1ACA-A2BC-552524A9B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89" y="597674"/>
            <a:ext cx="617220" cy="617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3E948-9803-9578-05E1-D0F24892C776}"/>
              </a:ext>
            </a:extLst>
          </p:cNvPr>
          <p:cNvSpPr txBox="1"/>
          <p:nvPr/>
        </p:nvSpPr>
        <p:spPr>
          <a:xfrm>
            <a:off x="1560191" y="558504"/>
            <a:ext cx="754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68F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Top View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96D402-1E4F-554B-19A6-D7D8288B3A8F}"/>
              </a:ext>
            </a:extLst>
          </p:cNvPr>
          <p:cNvGrpSpPr/>
          <p:nvPr/>
        </p:nvGrpSpPr>
        <p:grpSpPr>
          <a:xfrm>
            <a:off x="1878776" y="1943575"/>
            <a:ext cx="2546558" cy="5355312"/>
            <a:chOff x="678422" y="383458"/>
            <a:chExt cx="2546558" cy="53553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13377-B1E4-5FF4-CCEB-540C385EC789}"/>
                </a:ext>
              </a:extLst>
            </p:cNvPr>
            <p:cNvSpPr txBox="1"/>
            <p:nvPr/>
          </p:nvSpPr>
          <p:spPr>
            <a:xfrm>
              <a:off x="2064774" y="383458"/>
              <a:ext cx="1160206" cy="535531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P-SUB</a:t>
              </a:r>
            </a:p>
            <a:p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N-Well</a:t>
              </a:r>
            </a:p>
            <a:p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Poly-Si</a:t>
              </a:r>
            </a:p>
            <a:p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Cu</a:t>
              </a:r>
            </a:p>
            <a:p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Sio2</a:t>
              </a:r>
            </a:p>
            <a:p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SiNx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Al</a:t>
              </a:r>
            </a:p>
            <a:p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p+ / n+</a:t>
              </a:r>
            </a:p>
            <a:p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p-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n-</a:t>
              </a:r>
            </a:p>
            <a:p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03F578-F116-9405-D3D5-AA25D6F02AF1}"/>
                </a:ext>
              </a:extLst>
            </p:cNvPr>
            <p:cNvSpPr/>
            <p:nvPr/>
          </p:nvSpPr>
          <p:spPr>
            <a:xfrm>
              <a:off x="678425" y="383458"/>
              <a:ext cx="1229033" cy="324465"/>
            </a:xfrm>
            <a:prstGeom prst="rect">
              <a:avLst/>
            </a:prstGeom>
            <a:solidFill>
              <a:schemeClr val="bg2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A90567-2C30-B2C8-30E5-163676A475E9}"/>
                </a:ext>
              </a:extLst>
            </p:cNvPr>
            <p:cNvSpPr/>
            <p:nvPr/>
          </p:nvSpPr>
          <p:spPr>
            <a:xfrm>
              <a:off x="678424" y="968477"/>
              <a:ext cx="1229033" cy="324465"/>
            </a:xfrm>
            <a:prstGeom prst="rect">
              <a:avLst/>
            </a:prstGeom>
            <a:solidFill>
              <a:srgbClr val="FFFF0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AD3268-38D5-0CB1-DA21-ECFF1F4FF8AC}"/>
                </a:ext>
              </a:extLst>
            </p:cNvPr>
            <p:cNvSpPr/>
            <p:nvPr/>
          </p:nvSpPr>
          <p:spPr>
            <a:xfrm>
              <a:off x="678424" y="1513886"/>
              <a:ext cx="1229033" cy="3244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EB80D7-6233-0C9E-1ACF-A87F0E3186A1}"/>
                </a:ext>
              </a:extLst>
            </p:cNvPr>
            <p:cNvSpPr/>
            <p:nvPr/>
          </p:nvSpPr>
          <p:spPr>
            <a:xfrm>
              <a:off x="678424" y="2006063"/>
              <a:ext cx="1229033" cy="324465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0019DAE-E348-704F-1D08-8B61E7B22E33}"/>
                </a:ext>
              </a:extLst>
            </p:cNvPr>
            <p:cNvSpPr/>
            <p:nvPr/>
          </p:nvSpPr>
          <p:spPr>
            <a:xfrm>
              <a:off x="678423" y="2565381"/>
              <a:ext cx="1229033" cy="324465"/>
            </a:xfrm>
            <a:prstGeom prst="rect">
              <a:avLst/>
            </a:prstGeom>
            <a:solidFill>
              <a:srgbClr val="FFC00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592773-EB28-E523-9A4B-104AC8144321}"/>
                </a:ext>
              </a:extLst>
            </p:cNvPr>
            <p:cNvSpPr/>
            <p:nvPr/>
          </p:nvSpPr>
          <p:spPr>
            <a:xfrm>
              <a:off x="678423" y="3105314"/>
              <a:ext cx="1229033" cy="324465"/>
            </a:xfrm>
            <a:prstGeom prst="rect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612C43A-07EE-01C6-CFB8-6BB39EE96AE4}"/>
                </a:ext>
              </a:extLst>
            </p:cNvPr>
            <p:cNvSpPr/>
            <p:nvPr/>
          </p:nvSpPr>
          <p:spPr>
            <a:xfrm>
              <a:off x="678423" y="3695809"/>
              <a:ext cx="1229033" cy="324465"/>
            </a:xfrm>
            <a:prstGeom prst="rect">
              <a:avLst/>
            </a:prstGeom>
            <a:solidFill>
              <a:schemeClr val="tx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43726-B523-9AA9-D601-7727D75A27DF}"/>
                </a:ext>
              </a:extLst>
            </p:cNvPr>
            <p:cNvSpPr/>
            <p:nvPr/>
          </p:nvSpPr>
          <p:spPr>
            <a:xfrm>
              <a:off x="678422" y="4286304"/>
              <a:ext cx="1229033" cy="3244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3F6A6-95C0-F6EC-8DC7-276E882CB086}"/>
              </a:ext>
            </a:extLst>
          </p:cNvPr>
          <p:cNvSpPr/>
          <p:nvPr/>
        </p:nvSpPr>
        <p:spPr>
          <a:xfrm>
            <a:off x="1878775" y="6897916"/>
            <a:ext cx="1229033" cy="324465"/>
          </a:xfrm>
          <a:prstGeom prst="rect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E3592C-6DB2-1C86-D63E-B07FDE512861}"/>
              </a:ext>
            </a:extLst>
          </p:cNvPr>
          <p:cNvSpPr/>
          <p:nvPr/>
        </p:nvSpPr>
        <p:spPr>
          <a:xfrm>
            <a:off x="1878774" y="6371113"/>
            <a:ext cx="1229033" cy="324465"/>
          </a:xfrm>
          <a:prstGeom prst="rect">
            <a:avLst/>
          </a:prstGeom>
          <a:solidFill>
            <a:srgbClr val="FDF0E7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B90574-75ED-A37A-0A92-A92D92ED3242}"/>
              </a:ext>
            </a:extLst>
          </p:cNvPr>
          <p:cNvSpPr/>
          <p:nvPr/>
        </p:nvSpPr>
        <p:spPr>
          <a:xfrm>
            <a:off x="4818625" y="1956567"/>
            <a:ext cx="7846142" cy="6066657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2D5C-8085-3744-B42D-9C70017CEA6A}"/>
              </a:ext>
            </a:extLst>
          </p:cNvPr>
          <p:cNvSpPr/>
          <p:nvPr/>
        </p:nvSpPr>
        <p:spPr>
          <a:xfrm>
            <a:off x="4989841" y="2105807"/>
            <a:ext cx="2694889" cy="5741976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DB05E94-22EB-42E0-3090-049768C3259F}"/>
              </a:ext>
            </a:extLst>
          </p:cNvPr>
          <p:cNvGrpSpPr/>
          <p:nvPr/>
        </p:nvGrpSpPr>
        <p:grpSpPr>
          <a:xfrm>
            <a:off x="8338574" y="2488685"/>
            <a:ext cx="2669459" cy="5030234"/>
            <a:chOff x="7093973" y="898940"/>
            <a:chExt cx="2669459" cy="503023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8E51A9-80DB-6B8C-48EE-C2261802DC44}"/>
                </a:ext>
              </a:extLst>
            </p:cNvPr>
            <p:cNvSpPr/>
            <p:nvPr/>
          </p:nvSpPr>
          <p:spPr>
            <a:xfrm>
              <a:off x="8922774" y="3659381"/>
              <a:ext cx="840657" cy="2269792"/>
            </a:xfrm>
            <a:prstGeom prst="rect">
              <a:avLst/>
            </a:prstGeom>
            <a:solidFill>
              <a:srgbClr val="FFFF0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A24A46D-35CA-B66B-0DBA-C6F2A01B49D9}"/>
                </a:ext>
              </a:extLst>
            </p:cNvPr>
            <p:cNvGrpSpPr/>
            <p:nvPr/>
          </p:nvGrpSpPr>
          <p:grpSpPr>
            <a:xfrm>
              <a:off x="7093973" y="898940"/>
              <a:ext cx="1229033" cy="2269793"/>
              <a:chOff x="7093973" y="845195"/>
              <a:chExt cx="1229033" cy="2269793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C58B504-C958-0BB4-BB30-0CDF4058F3A5}"/>
                  </a:ext>
                </a:extLst>
              </p:cNvPr>
              <p:cNvSpPr/>
              <p:nvPr/>
            </p:nvSpPr>
            <p:spPr>
              <a:xfrm>
                <a:off x="7093973" y="845195"/>
                <a:ext cx="1229033" cy="2269792"/>
              </a:xfrm>
              <a:prstGeom prst="rect">
                <a:avLst/>
              </a:prstGeom>
              <a:solidFill>
                <a:srgbClr val="FFFF0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FEF3E7B-DE77-6C1F-3341-7250BF144AB9}"/>
                  </a:ext>
                </a:extLst>
              </p:cNvPr>
              <p:cNvSpPr/>
              <p:nvPr/>
            </p:nvSpPr>
            <p:spPr>
              <a:xfrm rot="16200000">
                <a:off x="6298125" y="1871937"/>
                <a:ext cx="2269791" cy="21631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9B72609-A696-EF99-B668-F5277B4CFDFB}"/>
                  </a:ext>
                </a:extLst>
              </p:cNvPr>
              <p:cNvSpPr/>
              <p:nvPr/>
            </p:nvSpPr>
            <p:spPr>
              <a:xfrm rot="16200000">
                <a:off x="6828381" y="1871936"/>
                <a:ext cx="2269791" cy="21631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4F8139-8281-9E96-29E0-9F9D74A3EE1A}"/>
                </a:ext>
              </a:extLst>
            </p:cNvPr>
            <p:cNvGrpSpPr/>
            <p:nvPr/>
          </p:nvGrpSpPr>
          <p:grpSpPr>
            <a:xfrm>
              <a:off x="7093973" y="3659381"/>
              <a:ext cx="1229033" cy="2269793"/>
              <a:chOff x="7093973" y="3605636"/>
              <a:chExt cx="1229033" cy="226979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2F4D6AE-02C6-6BB3-8A26-4F4DA1D4F308}"/>
                  </a:ext>
                </a:extLst>
              </p:cNvPr>
              <p:cNvSpPr/>
              <p:nvPr/>
            </p:nvSpPr>
            <p:spPr>
              <a:xfrm rot="16200000">
                <a:off x="6283380" y="4632378"/>
                <a:ext cx="2269791" cy="21631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E29A453-87D0-0E02-6C80-E609A8F1C408}"/>
                  </a:ext>
                </a:extLst>
              </p:cNvPr>
              <p:cNvSpPr/>
              <p:nvPr/>
            </p:nvSpPr>
            <p:spPr>
              <a:xfrm rot="16200000">
                <a:off x="6813636" y="4632377"/>
                <a:ext cx="2269791" cy="21631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09FDEBD-DFBE-9115-35A6-C5B1C08060B2}"/>
                  </a:ext>
                </a:extLst>
              </p:cNvPr>
              <p:cNvSpPr/>
              <p:nvPr/>
            </p:nvSpPr>
            <p:spPr>
              <a:xfrm>
                <a:off x="7093973" y="3605636"/>
                <a:ext cx="1229033" cy="226979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982419A-EAE6-6F3A-533C-9C9CE27DC6D6}"/>
                </a:ext>
              </a:extLst>
            </p:cNvPr>
            <p:cNvSpPr/>
            <p:nvPr/>
          </p:nvSpPr>
          <p:spPr>
            <a:xfrm>
              <a:off x="8922775" y="898940"/>
              <a:ext cx="840657" cy="226979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66184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5D9D52-762F-93F9-E587-4968D1215C21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F25A07-A0C5-7B67-4DB0-98535984E318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9C97E7-B3FE-2C8E-DE8C-10E1A4EF875B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C37CA24B-9973-D2AE-E0F1-CF4CE96E9C8B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AAA8DE2F-CBE9-9606-D0E6-5C6430B0A13B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F4F9453-1751-1983-DA81-2C6748EAF7B7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826DC09-881F-6E85-4C94-7D117CAB8CD9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F695211-AA07-C3B4-8D07-30D8D00F333C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14BAE16-2F5A-0B27-09FD-EA3C72E90CB8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5BF8FFEF-0F33-15F6-BD30-D234BBD19014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9B7E72A-F9D8-05E2-7A34-16F370B15BEA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B1E8798A-1F64-03FE-C1B7-C563875874A1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34C0A720-7652-E765-B3A5-77630059E21E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FB7019C6-513C-0057-25E3-25B760992760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3D560CF-9176-761B-7A31-370721DCBC71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F2E372-1DCE-3F1B-F77F-D9C374A8FB72}"/>
              </a:ext>
            </a:extLst>
          </p:cNvPr>
          <p:cNvSpPr/>
          <p:nvPr/>
        </p:nvSpPr>
        <p:spPr>
          <a:xfrm rot="16200000">
            <a:off x="5089267" y="5280336"/>
            <a:ext cx="4206396" cy="2595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B07759-0A49-BA44-2299-AE1B0D407F2D}"/>
              </a:ext>
            </a:extLst>
          </p:cNvPr>
          <p:cNvSpPr/>
          <p:nvPr/>
        </p:nvSpPr>
        <p:spPr>
          <a:xfrm rot="16200000">
            <a:off x="5868737" y="5280336"/>
            <a:ext cx="4206396" cy="2595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EEB11C-1A5B-D487-28E0-35EF07857546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6453AA-B9D6-2ED8-F91A-DBC20241D4CD}"/>
              </a:ext>
            </a:extLst>
          </p:cNvPr>
          <p:cNvSpPr/>
          <p:nvPr/>
        </p:nvSpPr>
        <p:spPr>
          <a:xfrm rot="16200000">
            <a:off x="7601516" y="5106032"/>
            <a:ext cx="3857785" cy="2595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A19EF1-F455-4833-4DE6-D005B7D4E4F9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8AA416-35CF-F657-271B-26DEADD317AD}"/>
              </a:ext>
            </a:extLst>
          </p:cNvPr>
          <p:cNvSpPr txBox="1"/>
          <p:nvPr/>
        </p:nvSpPr>
        <p:spPr>
          <a:xfrm>
            <a:off x="30189" y="27621"/>
            <a:ext cx="301877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층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Metalization</a:t>
            </a:r>
            <a:r>
              <a:rPr lang="en-US" altLang="ko-KR" sz="2000" dirty="0"/>
              <a:t> </a:t>
            </a:r>
            <a:r>
              <a:rPr lang="ko-KR" altLang="en-US" sz="2000" dirty="0"/>
              <a:t>완료 후</a:t>
            </a:r>
            <a:endParaRPr lang="en-US" altLang="ko-KR" sz="2000" dirty="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D006CE3-4F80-AA03-88E4-4E880BC7767C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6D0DA6B6-A428-ABC0-8F98-928233344BE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9533088F-FC69-01A1-2217-467EF4587C9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284A0647-A496-22EC-B2A1-03AF7AE44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5FE36BBA-C347-3213-17E8-877C67EC64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20C9C76D-CD7D-0A66-F42A-5DE0B53D96AA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798423EE-7FD1-782B-0099-AAC7D0F8BD3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5AB0019B-2B54-E99A-EB0E-F66D6FBD2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2DB95F85-CFD4-37F0-B796-C37FF4218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AFF9646-4322-70BF-A8FB-085D33CD0473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D1445C1-7E88-6A68-63CA-6D2631B354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BF356B75-E210-B8DF-E6B0-A93B064F4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F57F619D-2BBE-F43D-B95A-5A51ECBC4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7CA67BA5-C008-B387-0042-B3F7F34AEC5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4864EEA6-E6A0-4913-5678-FB4AFB50F2A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A9CA2945-33A1-FE33-E7F7-54C239E10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DE0A86EC-FE90-7A2A-1A29-7D0D4D6A0D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DD2D80EE-8A89-6A99-97C3-450606101F21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67CA7B16-1FE1-7AFA-954B-F467136275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58287BF6-773B-1433-C138-02C0A9E23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9E4E6808-B4BD-7EEB-4110-24024928AC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F41C5B88-0EE8-9BA3-0054-A2A9E7E648A7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ACEC1152-FB4C-359B-FF3D-E06DD1749FC9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5F9324A0-0220-8BEB-670C-E03973A209B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1EC9A954-2057-8E28-7762-B5D440C27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EFBEDAB3-98D0-A0E4-AFE4-BC8A156A4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AA493982-3A68-81F8-A51E-E9BC2FAA292E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2D2FBE5C-551A-D604-9357-EEEE7A28C3C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1013E7F5-3806-D8C3-853D-7D04B1F00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714988F6-747D-B3A0-F1CB-31F9CD10FE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A7CF1B21-B6BB-0D56-7435-AFA616295E0E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9223A3A-53B6-AD42-D15F-2504C51D800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593E4B2F-9029-FB8C-C0E7-46BCBD666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FCFE2E92-E0CD-DF6F-F05A-C42962610E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C40C9469-8F48-3262-787C-3889EBF19774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567FE07F-7099-EA5E-9B7A-2EB6C89EE32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0FC80B24-0B5B-1AEF-7E84-00128B795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BBE70DDD-5B7C-8CFE-9FC5-B912CCDFCE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F5B5456F-98B7-79EA-A806-C2582C1C7257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4030533F-3252-1868-5A3E-55A91BA9832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0BCB081F-4538-601B-8CA9-22E1E7F47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2D6F1A2D-E36A-0C40-C657-BABA8D0EA0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00E5F183-A83F-F665-3BB1-9A875B5E08D2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0BD73BB-2A8D-9558-5882-95C99E1650E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895B57D-A287-CA02-8444-4C3E180C9FC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BA933BB-B45C-7E49-F625-D9F509472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61DA0EB-97B8-C061-34CB-DA04B725AC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68A744C-0A11-559F-F9DF-CA8B1F22F73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A5BAFD2-1FCC-4FD8-94AC-D195EEFFBFF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94CE6898-1C43-4BDF-EFCD-371E6172E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FF96EF4C-09A4-D04B-3AE2-5987A91914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9660C169-D1B1-F0E4-61F7-BEA8AB0C4F6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B2CF855-0AA7-B86E-C456-9C969B4CACE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0F990FE4-2F87-5D36-6F74-40B1E92BA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F3A1717C-C8C7-69D9-FA66-9095842CF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1603113D-B335-BE8A-C3DD-1B703C568861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19A0307C-0574-3C0A-AC68-F8E2902B342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2339B3E6-E3BC-F308-B62B-20F9BB81C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3164FC77-A6AE-A425-0030-7A3D8D23B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A7263071-9CA1-8A70-7F6F-56968097B125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42BFC40-EFFB-C0F4-1D38-C8FEA5F6E2E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D73ECA6A-5913-E0B6-BEC3-DC93C8335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CC558CC0-D5BA-2A98-D80D-83240DEB71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F689EF2-F525-449B-FBB1-CAFE22CA7F8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5FBADDFA-FEB7-BA64-A909-B3B4E102C6A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408DE594-3BA4-CD2C-01A4-5966ED68C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51A7C734-55D3-69A8-6D13-A6059FA87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4FE76B6-DB6E-272D-3870-9AF39489BB26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A1C476DA-34C6-4D18-8D2A-237A0FF9C19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1B7D9747-D5D4-9D73-F38E-054FADBBC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DBB861D3-5E9F-6208-2B7C-8B9322626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824FD0E-525D-9532-B70E-DB826F6ED2B3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DCBE6642-59AB-D9F5-A1FB-E587A6CBAA5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EBABFD7-677E-DD71-A9AD-E414200760E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27C95433-1749-AFEE-535F-DF21C72B5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9A016B9F-CD80-4857-3F5D-3420E310B8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36550358-619C-A1CC-352F-948A9148D354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B62213AE-50B5-7632-12F3-B96879D7BC9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79AD77A6-847B-BCA3-80EB-6F579F1BA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5B483DCD-3A9B-16CF-6C1E-907124B4D2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D7F64CF-0197-086E-5D03-AC8FED1A5CC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27A49657-4FFD-D573-7A51-21A22B15CC4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A929519B-07E1-6CE9-3A6F-8D20F8942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E177270-2CFD-82B0-83C1-1DDF349FF5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586EB1-53DE-E2C4-091C-6CCF68F90AC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C54AD96C-F6C2-F36F-B545-D79AD57B8E3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844CC8DB-E10B-AAD3-3C7C-E4877183A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1D347987-6F3F-5C7B-9208-47BF55978F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C4876B5E-8996-AAEF-3734-A1CDE252F71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227E4BC-B6FF-1761-6B82-7548F5F204F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69D1BBCC-BA72-A0A7-0A44-4C390326B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14CAC71-77DE-6940-63BF-CCE0BDAB8A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5F7794D-B411-FCC1-A82A-B21109B7F445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8479D04-9A82-9C71-BC40-8DEB842FB5A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D02B9AD3-640E-6382-CA62-67EEF8A7A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54230165-1982-F036-1812-A2F0E0A10A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BC76C884-65A9-4AA9-DC74-BC5EF5FFD289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D853007-14B6-78F5-6040-2585658EF0C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4010135-F050-D483-0073-37E2154ED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803151CD-6E18-496C-EFF1-5FB79530B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F6B6902-2B67-3E29-5B1C-695B627FB793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F9D7A00-6973-C4FB-6C11-94F2E7C8C732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895DA519-0A00-DA60-3BF8-0D769BE7F1F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78C98912-7C98-AAB2-F755-1E44A7884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A7FE6FDC-A765-4225-6A26-928D592A66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C254DAFD-A723-7AEB-5719-1D5D2E72EFF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1514540-78B9-9144-4E32-FF5D9739DD6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827C4472-477F-E63D-CCA7-39E07FB9C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7AEDE851-CA60-0CF0-AA4F-B425D4D61D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A25640BD-7FE3-3FA6-8A91-8AD9332E5BA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7E32B6-E531-5397-C023-E5CCA2881E5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E4F0FC05-77D5-55D1-72EF-3E9ADB8FD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690D1D23-7080-953F-608F-BC6689FB99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1955505C-C7D6-BF8F-E6CC-A4C8901F158E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C6BD884D-DDF1-D0FA-E1D1-D3BC3E13043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A6B0472D-9D9A-8A57-5D75-B1CC0CB81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4FA697A9-E480-98C0-F18A-D695D67280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2379D5FB-70D4-7A59-3059-62F4DB1B537C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2F68EAA-FE77-E66E-7445-B8BFE321DD1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CE9A4002-A8FF-C420-76DE-BEB043AEF3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901447B1-805F-D32C-D319-5540AA875E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751D96DC-19D8-E06A-44F2-6AEFD4FB4B97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B06A52D2-ED37-AFA9-1EA1-961C5BFE3E1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2EB7E384-466A-45FA-7B09-35A419202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A3AF0A8D-2AD7-13F1-0CCF-5EB6A8A0A3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BDED1B12-EFFA-FB08-66F4-1F6D90C6FD4A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F11A1611-7CB5-B54A-3DB0-6E1259D5847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AABEC952-A09B-2622-0392-3C904E9D6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90EB64FE-9E12-7302-4978-1328A23567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E0073691-7097-6454-6184-38E083AB3FCC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2173EC74-389D-2C9E-19D5-6226381EEE9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6FB68078-20E4-A3E4-0C82-FD3754A743B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7E2AC092-15F5-4C3E-1981-DB68BEB39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C56B448D-BC99-0D84-D9A3-56B7A7D30C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8F225ACF-E01A-60A3-E72C-75DE1EED7B7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AFA3D0D5-1F61-5352-5A68-B72967ED04F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67F71CF3-ABA4-7165-A85E-7EB490AC85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C26F4F72-3A0F-A1EF-A4F2-467E784ACC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0F8ED690-C3AF-7172-D136-21864E3649BB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D6491EF1-0D35-8185-BF04-F232A2A61C7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82BA807A-375B-DAB9-50D5-30FAEA95E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F441898A-3E1A-9D15-4426-03E67BD66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643346B5-4C80-5D92-8D27-3B787586854F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145ECD5C-11CA-0EC9-3E76-8B6E1C3E8FF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EE6BD02-143B-9212-8045-F09D1F04A4B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80A30A39-D39E-1AC2-FD7F-656274025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89226A40-DB29-F7B1-D395-6BC70E741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47993AD9-84C0-09BE-93E1-954FABA88D4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8317CD16-396C-80C1-3167-7AC79807C81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351A5BB7-2E41-A99F-D6B5-0828A2DB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9B5EC9DA-FFEB-2EBD-E5B1-C8369A1D3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4A97F98D-62A6-4207-6E0C-2CDEC662EC30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533A7728-42E2-6F74-7A3D-BB9752C600B2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68C5E152-F3C1-95FA-9CE8-2A9F3B2E5DC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37F95F71-FC23-CA3E-DC7C-9E10AAF69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14B6A7F5-283E-F05D-40A0-546695A93A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ED56DBAF-106D-53B5-CF61-267770BF0F83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9F4B6633-B853-302B-9FFC-0ED64389D6F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AA38CDC4-076A-915E-9FC6-8D2268BBC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F9A377CB-A7FF-F84B-7E82-39951FA714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196E94A-4DFB-EC97-B312-96E1787378DB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55D2CC-DA7B-BB8C-FD58-A08F4035919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92D98FF2-AFAC-5C3C-D9EA-D5FC001C1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5CA61B53-B5CC-66AA-88EE-3DC5E7A4E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8A13765-C889-1637-E850-188BBF0FF012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0FDDED67-21BE-2F10-76DE-92E8EBF983C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30C174A5-2264-38A0-0B47-567A9045AC7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4BBAAEBE-3A02-D492-7CF7-8FE6E6426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5A6544DA-DEBD-336A-00EA-29912E891D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224AF7D8-6FBC-78F3-D5A0-A835C68A811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D06FBD2D-6196-C09F-0921-BC08CC02569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0BCF2E05-DC73-E882-5767-301EBE5D7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CAE4C8CC-5D62-28EB-632D-A10264F6F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060AD3B3-B359-85B5-35A3-5B00A14D8F2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BCE41480-39F7-500B-4A58-817DDCCA455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00924D1E-14A3-3904-B70B-A3112BA2C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921FD363-F9B7-A701-CB9F-5535089FA6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3E9EEC62-E73C-8A53-413B-805AD5B075FD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91BF155F-024A-BCB4-1E5B-39787BB17B53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4DC62355-9819-E7C6-0B9C-C44FFBD0CE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BF353ABF-E6E5-2254-3BAE-53CACC9AB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44436D80-4FBD-B9FA-DA06-52C54E8B6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F5C020B4-A744-ED8D-46FE-1D1933C7076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480B9D69-16F6-A280-26B2-D74F246E5B1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D92E6554-65C5-2896-03D8-77531A3078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537BCE18-50F0-EE86-F8E6-FD4C433B9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22AEEA29-30D0-4B69-BCB1-F2C75E4B38EA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2B606147-CBD8-0B28-B397-874E844277C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1D01268E-CAE1-8BCD-176C-AB058B98A0D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8FF62C06-4E93-9374-5D9B-9FECCB60B1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B9E05FF3-72FB-9610-B4ED-F7A93FF27D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EBB46A06-449F-6984-CE85-792677C9A60A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85257343-7B8E-7020-1E5B-A2546BA1772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F1B3F2E5-3060-09D2-8317-F82B3CEE7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F28546ED-26CA-E63C-7916-8E6AA1091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7E675D8A-D9F0-4B9F-B981-DF93CD90B16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40990953-92A4-9944-FEF8-024FE488CDA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F230D4B8-417E-8A76-3750-0F89D6B4D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5DC6FE4C-9690-0BB5-1382-9410E75E39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A81AB4E-3E0E-23E4-1EF4-6B3BE63714A6}"/>
              </a:ext>
            </a:extLst>
          </p:cNvPr>
          <p:cNvSpPr/>
          <p:nvPr/>
        </p:nvSpPr>
        <p:spPr>
          <a:xfrm rot="16200000">
            <a:off x="6570184" y="1550519"/>
            <a:ext cx="2017633" cy="1045439"/>
          </a:xfrm>
          <a:custGeom>
            <a:avLst/>
            <a:gdLst>
              <a:gd name="connsiteX0" fmla="*/ 1681361 w 1681361"/>
              <a:gd name="connsiteY0" fmla="*/ 674485 h 871199"/>
              <a:gd name="connsiteX1" fmla="*/ 1681361 w 1681361"/>
              <a:gd name="connsiteY1" fmla="*/ 871199 h 871199"/>
              <a:gd name="connsiteX2" fmla="*/ 69152 w 1681361"/>
              <a:gd name="connsiteY2" fmla="*/ 871199 h 871199"/>
              <a:gd name="connsiteX3" fmla="*/ 69152 w 1681361"/>
              <a:gd name="connsiteY3" fmla="*/ 871198 h 871199"/>
              <a:gd name="connsiteX4" fmla="*/ 0 w 1681361"/>
              <a:gd name="connsiteY4" fmla="*/ 871198 h 871199"/>
              <a:gd name="connsiteX5" fmla="*/ 0 w 1681361"/>
              <a:gd name="connsiteY5" fmla="*/ 0 h 871199"/>
              <a:gd name="connsiteX6" fmla="*/ 196715 w 1681361"/>
              <a:gd name="connsiteY6" fmla="*/ 1 h 871199"/>
              <a:gd name="connsiteX7" fmla="*/ 196715 w 1681361"/>
              <a:gd name="connsiteY7" fmla="*/ 2 h 871199"/>
              <a:gd name="connsiteX8" fmla="*/ 1681360 w 1681361"/>
              <a:gd name="connsiteY8" fmla="*/ 2 h 871199"/>
              <a:gd name="connsiteX9" fmla="*/ 1681360 w 1681361"/>
              <a:gd name="connsiteY9" fmla="*/ 196716 h 871199"/>
              <a:gd name="connsiteX10" fmla="*/ 196715 w 1681361"/>
              <a:gd name="connsiteY10" fmla="*/ 196716 h 871199"/>
              <a:gd name="connsiteX11" fmla="*/ 196714 w 1681361"/>
              <a:gd name="connsiteY11" fmla="*/ 674485 h 87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1361" h="871199">
                <a:moveTo>
                  <a:pt x="1681361" y="674485"/>
                </a:moveTo>
                <a:lnTo>
                  <a:pt x="1681361" y="871199"/>
                </a:lnTo>
                <a:lnTo>
                  <a:pt x="69152" y="871199"/>
                </a:lnTo>
                <a:lnTo>
                  <a:pt x="69152" y="871198"/>
                </a:lnTo>
                <a:lnTo>
                  <a:pt x="0" y="871198"/>
                </a:lnTo>
                <a:lnTo>
                  <a:pt x="0" y="0"/>
                </a:lnTo>
                <a:lnTo>
                  <a:pt x="196715" y="1"/>
                </a:lnTo>
                <a:lnTo>
                  <a:pt x="196715" y="2"/>
                </a:lnTo>
                <a:lnTo>
                  <a:pt x="1681360" y="2"/>
                </a:lnTo>
                <a:lnTo>
                  <a:pt x="1681360" y="196716"/>
                </a:lnTo>
                <a:lnTo>
                  <a:pt x="196715" y="196716"/>
                </a:lnTo>
                <a:lnTo>
                  <a:pt x="196714" y="67448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7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4D929B4-1819-4E56-3809-FB29FB1B8EE3}"/>
              </a:ext>
            </a:extLst>
          </p:cNvPr>
          <p:cNvSpPr/>
          <p:nvPr/>
        </p:nvSpPr>
        <p:spPr>
          <a:xfrm rot="16200000">
            <a:off x="8948144" y="1550518"/>
            <a:ext cx="2017633" cy="1045440"/>
          </a:xfrm>
          <a:custGeom>
            <a:avLst/>
            <a:gdLst>
              <a:gd name="connsiteX0" fmla="*/ 1681361 w 1681361"/>
              <a:gd name="connsiteY0" fmla="*/ 674486 h 871200"/>
              <a:gd name="connsiteX1" fmla="*/ 1681361 w 1681361"/>
              <a:gd name="connsiteY1" fmla="*/ 871200 h 871200"/>
              <a:gd name="connsiteX2" fmla="*/ 69152 w 1681361"/>
              <a:gd name="connsiteY2" fmla="*/ 871200 h 871200"/>
              <a:gd name="connsiteX3" fmla="*/ 69152 w 1681361"/>
              <a:gd name="connsiteY3" fmla="*/ 871198 h 871200"/>
              <a:gd name="connsiteX4" fmla="*/ 0 w 1681361"/>
              <a:gd name="connsiteY4" fmla="*/ 871198 h 871200"/>
              <a:gd name="connsiteX5" fmla="*/ 0 w 1681361"/>
              <a:gd name="connsiteY5" fmla="*/ 0 h 871200"/>
              <a:gd name="connsiteX6" fmla="*/ 196715 w 1681361"/>
              <a:gd name="connsiteY6" fmla="*/ 0 h 871200"/>
              <a:gd name="connsiteX7" fmla="*/ 196715 w 1681361"/>
              <a:gd name="connsiteY7" fmla="*/ 2 h 871200"/>
              <a:gd name="connsiteX8" fmla="*/ 1681360 w 1681361"/>
              <a:gd name="connsiteY8" fmla="*/ 2 h 871200"/>
              <a:gd name="connsiteX9" fmla="*/ 1681360 w 1681361"/>
              <a:gd name="connsiteY9" fmla="*/ 196716 h 871200"/>
              <a:gd name="connsiteX10" fmla="*/ 196715 w 1681361"/>
              <a:gd name="connsiteY10" fmla="*/ 196716 h 871200"/>
              <a:gd name="connsiteX11" fmla="*/ 196715 w 1681361"/>
              <a:gd name="connsiteY11" fmla="*/ 674486 h 87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1361" h="871200">
                <a:moveTo>
                  <a:pt x="1681361" y="674486"/>
                </a:moveTo>
                <a:lnTo>
                  <a:pt x="1681361" y="871200"/>
                </a:lnTo>
                <a:lnTo>
                  <a:pt x="69152" y="871200"/>
                </a:lnTo>
                <a:lnTo>
                  <a:pt x="69152" y="871198"/>
                </a:lnTo>
                <a:lnTo>
                  <a:pt x="0" y="871198"/>
                </a:lnTo>
                <a:lnTo>
                  <a:pt x="0" y="0"/>
                </a:lnTo>
                <a:lnTo>
                  <a:pt x="196715" y="0"/>
                </a:lnTo>
                <a:lnTo>
                  <a:pt x="196715" y="2"/>
                </a:lnTo>
                <a:lnTo>
                  <a:pt x="1681360" y="2"/>
                </a:lnTo>
                <a:lnTo>
                  <a:pt x="1681360" y="196716"/>
                </a:lnTo>
                <a:lnTo>
                  <a:pt x="196715" y="196716"/>
                </a:lnTo>
                <a:lnTo>
                  <a:pt x="196715" y="67448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7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8EBD0-AD2A-4B73-5FD5-F5DE9C6756CA}"/>
              </a:ext>
            </a:extLst>
          </p:cNvPr>
          <p:cNvSpPr txBox="1"/>
          <p:nvPr/>
        </p:nvSpPr>
        <p:spPr>
          <a:xfrm>
            <a:off x="6756292" y="577587"/>
            <a:ext cx="704039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M2a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83EA2-550A-3976-7B2D-9364CA2D207A}"/>
              </a:ext>
            </a:extLst>
          </p:cNvPr>
          <p:cNvSpPr txBox="1"/>
          <p:nvPr/>
        </p:nvSpPr>
        <p:spPr>
          <a:xfrm>
            <a:off x="7610386" y="570114"/>
            <a:ext cx="716863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M2b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169230-D198-D2C6-7F1F-29C575C38D69}"/>
              </a:ext>
            </a:extLst>
          </p:cNvPr>
          <p:cNvSpPr txBox="1"/>
          <p:nvPr/>
        </p:nvSpPr>
        <p:spPr>
          <a:xfrm>
            <a:off x="9159375" y="570114"/>
            <a:ext cx="704039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M4a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E2A448-601C-EAB4-BC8F-966C445170C3}"/>
              </a:ext>
            </a:extLst>
          </p:cNvPr>
          <p:cNvSpPr txBox="1"/>
          <p:nvPr/>
        </p:nvSpPr>
        <p:spPr>
          <a:xfrm>
            <a:off x="10013469" y="562642"/>
            <a:ext cx="716863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M4b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B7BC17-69CB-DF02-F3AF-6CF39672E57A}"/>
              </a:ext>
            </a:extLst>
          </p:cNvPr>
          <p:cNvSpPr txBox="1"/>
          <p:nvPr/>
        </p:nvSpPr>
        <p:spPr>
          <a:xfrm>
            <a:off x="6762877" y="7246488"/>
            <a:ext cx="704039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M1a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1779A-D6E0-9C5E-2AA3-ED9643EDB4FC}"/>
              </a:ext>
            </a:extLst>
          </p:cNvPr>
          <p:cNvSpPr txBox="1"/>
          <p:nvPr/>
        </p:nvSpPr>
        <p:spPr>
          <a:xfrm>
            <a:off x="7616970" y="7239016"/>
            <a:ext cx="716863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M1b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C6B294-E9E7-63C8-7D6E-CCBB46585B1F}"/>
              </a:ext>
            </a:extLst>
          </p:cNvPr>
          <p:cNvSpPr txBox="1"/>
          <p:nvPr/>
        </p:nvSpPr>
        <p:spPr>
          <a:xfrm>
            <a:off x="9248266" y="7216288"/>
            <a:ext cx="567784" cy="4247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160" b="1" dirty="0">
                <a:solidFill>
                  <a:srgbClr val="FF0000"/>
                </a:solidFill>
              </a:rPr>
              <a:t>M3</a:t>
            </a:r>
            <a:endParaRPr lang="ko-KR" altLang="en-US" sz="2160" b="1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1C87B9-2864-4783-333B-0C38688C5731}"/>
              </a:ext>
            </a:extLst>
          </p:cNvPr>
          <p:cNvSpPr/>
          <p:nvPr/>
        </p:nvSpPr>
        <p:spPr>
          <a:xfrm>
            <a:off x="601385" y="4320732"/>
            <a:ext cx="186081" cy="186080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1B3D51-1672-3F9E-B2C6-0A3AFFCB10EE}"/>
              </a:ext>
            </a:extLst>
          </p:cNvPr>
          <p:cNvCxnSpPr>
            <a:cxnSpLocks/>
          </p:cNvCxnSpPr>
          <p:nvPr/>
        </p:nvCxnSpPr>
        <p:spPr>
          <a:xfrm>
            <a:off x="597433" y="4320732"/>
            <a:ext cx="194945" cy="18608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379C1-C2BF-DC07-2D0C-759B041BF0DF}"/>
              </a:ext>
            </a:extLst>
          </p:cNvPr>
          <p:cNvCxnSpPr>
            <a:cxnSpLocks/>
          </p:cNvCxnSpPr>
          <p:nvPr/>
        </p:nvCxnSpPr>
        <p:spPr>
          <a:xfrm flipH="1">
            <a:off x="612039" y="4320732"/>
            <a:ext cx="170025" cy="18608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9839BB-10F4-EC41-739B-0C2869743AA3}"/>
              </a:ext>
            </a:extLst>
          </p:cNvPr>
          <p:cNvSpPr txBox="1"/>
          <p:nvPr/>
        </p:nvSpPr>
        <p:spPr>
          <a:xfrm>
            <a:off x="930002" y="4244146"/>
            <a:ext cx="10887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7024692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EA307-8B92-562B-206A-52A306B15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C869EC-6A95-B648-07AE-438CD001A460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FEC3F5-E251-6D39-3BF7-7985A7A1AD22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CF612-509B-1CB6-00E3-B08CDC50FAB9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A25CA203-496B-0178-6287-701C4BA32A9D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23830AA-4DFA-3339-F49E-491ABA1F1AB2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5E94F05B-9073-DB1C-79FC-F4D35A9D56FA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EB046ECA-48D3-9796-BBDD-324E4CE597DB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7E37055-5D54-5BD4-4498-A91DDEE193F2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BC730883-2941-6BF2-C16B-B7D0459F2104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C8941FEB-0045-F60F-FA52-DDB3A7A8EF49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FF8069F3-D334-623C-2F78-2B52CB54E6CD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950CC01E-C89C-23BA-6308-A0750CE83CAA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EB51C8A-7439-F462-4DA6-459FA473E04D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5218F8E-4563-DA0A-1853-AB768EA9229C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FAAFDEE5-05E1-B0FD-09E5-FC33D380D4F4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4FDD56-6455-617B-CC25-BE024985D670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A9B029-D63A-401D-EB69-53B50F7F9B0D}"/>
              </a:ext>
            </a:extLst>
          </p:cNvPr>
          <p:cNvSpPr/>
          <p:nvPr/>
        </p:nvSpPr>
        <p:spPr>
          <a:xfrm rot="16200000">
            <a:off x="7601516" y="5106032"/>
            <a:ext cx="3857785" cy="2595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4D6850-AEA7-D0BC-8F3D-9C607682F5B1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F29034B-0952-996B-97D3-BA4CE56EC0B5}"/>
              </a:ext>
            </a:extLst>
          </p:cNvPr>
          <p:cNvSpPr txBox="1"/>
          <p:nvPr/>
        </p:nvSpPr>
        <p:spPr>
          <a:xfrm>
            <a:off x="0" y="31607"/>
            <a:ext cx="181203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층 </a:t>
            </a:r>
            <a:r>
              <a:rPr lang="en-US" altLang="ko-KR" sz="2000" dirty="0"/>
              <a:t>Metal</a:t>
            </a:r>
            <a:r>
              <a:rPr lang="ko-KR" altLang="en-US" sz="2000" dirty="0"/>
              <a:t> 표시</a:t>
            </a:r>
            <a:endParaRPr lang="en-US" altLang="ko-KR" sz="2000" dirty="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4B96E32-91A7-7F0E-8C11-42DB982E8E61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0A9C8248-A1E4-0915-87D3-4EBDABCB47C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7705B08-0C27-87F0-C9C6-E1460C12030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279F34BE-6620-2A93-EA01-E24E6867B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565EB344-9172-0382-3228-4DC75267C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D72ACDA5-6236-EB84-0A5D-D24A0BE69C8D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305D4F3-E9C1-FCBF-D750-3BBADE577E8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7E238FF3-294B-7197-DDF0-3C3B6ABC9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C2F07290-DC50-63D6-E14B-708E20A7C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3B982051-26BE-9331-9653-C9380BF6314E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18389B-B44F-F315-CD24-9F3567300EE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443C6753-CE42-0008-AA15-105F9690A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4E540E36-BD89-D0F8-C264-A4FF72F258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ACB61AC9-048C-0A99-F43A-50217B30EBBE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F9AF35BB-34B5-B9D8-1DFF-7C3667C65AF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A55AEDF5-7DCC-9DB6-0994-320225510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9294CADC-0245-7820-7D9E-CC8A8E0A0B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4D8C5001-CD93-DFF1-086B-84DE5933696E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06A791F9-2DDD-F5DD-199E-13A0C02BE0D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978C1CDE-0D0D-2B55-B0BF-1D90B159F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948ADEE3-B910-6DCD-53B6-12CB5FFF30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33220C28-7867-23D7-1702-41AA18A6E055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E14A0EDA-E8A4-C888-7A8C-FD19CDF38A5E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56825FD3-DBA0-C6D4-7C97-D56B6BDE64E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57FFD9F3-BE9A-B2B0-1414-C0D4DEDEE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200AAFA1-18E0-A6D5-C0D7-48CF7EE542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8183B85E-C8E9-7315-341C-37D3F6A0A937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ACD770F8-AC54-9435-A7A6-6D3D9A9A74F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CB549EC7-1860-BB9B-7656-A3D2B99934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F4A78350-3128-30AF-DE64-0881CABE2B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08A72EE8-5A16-C450-916D-D561920A0DAD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1D6CB58-CDEF-196B-A2A3-2DC424C0E1C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8C009B4F-CF8B-9E4E-6415-63FB25456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63AD7804-E7A6-8587-751C-D860E63FD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659C0488-90BC-CA68-C521-0A2465FA80B9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5EA21CD2-7E58-E87B-40F6-3C7C3B701D0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CE745B75-3E24-3C8B-627B-B826B0F3C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98EE7283-6A1A-336A-F7DD-5FB7DD3607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AED57CB3-D5BE-5CF1-7534-9800F06B181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F862744-D3B1-557F-5E71-F920D36B1FD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2D7B6C2C-CE27-AA71-BD64-B9B55F586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34EFE8D9-8FA7-0BB0-089E-BEF5A9F8A9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6A86AFB-EAFF-17F5-5919-558A55C9655F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0F612A9-FE46-53BF-94AA-7F0637ACA91C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9C3EE9A-CB55-EAC1-3534-C3BDF307228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089AA455-D3EB-1A0A-F0C7-EEDFEB54FB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ADC5AB1-9FA8-D67A-CBF1-CA10CA0178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8BDCC6FE-B354-992C-3997-E5B81B70A29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1DC03E-F0D6-AF52-8C29-61AC80BD1F8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B3561CC8-19AF-E300-A560-7DE083180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4494ADBE-796C-2450-A168-36A5D20017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1D350DB-D0A4-103C-2144-77D6D306053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CB92BB2C-92B3-C84F-653D-73D7E981D9E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79BBA38C-FB9C-97A5-1506-C82FBAA8E1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72D19BF7-A354-72B2-70C7-2A37C4E33C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91F28A5B-DF9A-FA6E-5311-BF6F69D99B8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D85294A-30A4-D43C-BE0F-297FFE14A2E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C67365F8-31EA-BC56-FDBD-77E7AD4D5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F2812674-4F62-3A28-6AFF-61C83F355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32B8AC3-1137-B443-EB85-AD0FFA399E4A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5B624A0-CE74-DE9B-881C-82B73FF83C3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C7DC2C2C-91EC-8292-08C6-C6758F8F4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4FD9DE55-B2BA-0862-32FA-09A0D2537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E652020-251C-42DF-A659-38EB359BCF9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D5865FE3-3E0C-AC13-8C9F-668C549851A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840427B8-D8D1-A2FB-E9C4-7563998AE0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C5E46630-230E-6261-315B-5965F0FA1E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EB4363A-35B8-115E-A05A-009E2AA14BB6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967B3E58-0CCA-18DA-7996-569EAAEE9B4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A99001BF-3385-3A8B-9C92-B7C764AFB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2D88039E-79A2-1284-7A31-82B9153FB2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C8CC0CE-F8BA-1A6F-F701-86B811A4E9B0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AB8AD113-2460-1F3D-1F62-57AA32E110B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B1033E-CA81-DD11-2F0A-46C29A42640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05A1412A-824A-C6C7-E304-F6BF16F5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76A798E8-E65E-2CF6-AAFC-02444F6A6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B8E0A07E-D275-219B-81D2-86B4B3603B6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B4058B61-8EB1-C854-8C5B-E651B68954F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991D499E-C86D-9F40-51CC-2C778B32B8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6122ED96-6A97-8F77-4131-EE38B54A69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283B1E1-D768-4BED-4A9A-50AA760F5DF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CDCCCEB-F3FB-4689-5984-049636A0123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AFBC2301-FA7B-6339-00E5-656BF8DF8F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D0D6551B-400E-40BC-D7D4-EE7746592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32A85202-2FBB-133B-D338-7ED85A0CDF9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F1E7F7A7-EFA0-5448-9E98-E82612507F0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930A74C7-9283-9D28-2D78-A95879BCC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6E681F4A-5DE6-8420-9202-401F703B4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DAF02091-A988-AF7B-9281-C68EA7B310EC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A342565D-2E04-9D52-197B-7148A35236D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2AE617E1-63FD-40B3-53E8-858A1D9C9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7883FCDF-9D9F-DBC6-5DC2-81C6AE531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1CC5218-2A7D-9A44-D25B-EE554BF473FD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4ACF7433-E915-350E-8969-64E025F69B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14C0BB85-DE3D-919D-01DB-E5F73B736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27740967-6332-1773-5587-8C52503238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38BDBCE3-CA89-71D2-5DF2-1C7011B59FF2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4936D7B-6142-933E-4BF4-683A9087ED5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2F08F231-2817-B3E3-6F3A-F26EFDAFC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2AD16971-1D42-C68C-F0C8-1005360CCB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DDA867D4-70EB-3EB5-F21C-FAA169288770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EE99322D-B463-F2CA-B838-83B8DEF6DB7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C1B22C9-B081-8FC2-DD4B-E83EF21638F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E6A7B7DD-37DD-C985-017C-123C4C2B2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062EA499-A509-C691-62FC-5E7A3B26F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160A2CA-627D-675F-F9E7-EFD1563C36E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9E3DB00-57CE-A908-06E5-4BE3814E316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86E72FBD-061D-8CBC-3030-32325AAC8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D3646C1B-43C8-2DF2-714A-683DFE0CD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917FCF02-F0B8-26F3-F3AE-12F4B975E3C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DA01247-00E4-9708-920E-E2CA89166DC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67565E03-6D6E-E179-F48F-9D01D1ADC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4B094F85-71AA-0148-5D5B-EAB40101A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C6419270-30B9-CA69-A6FD-C01AD2E05480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83F7F3B-ED83-2955-8F3F-021A064457F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5732A51B-14F9-86D2-E7AA-8C1D1B0EC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1B5DFE54-5078-B029-2276-CF553326B0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45C2DA57-F93D-8DD4-CCB1-5BEA64591606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4C854727-17B0-F360-C724-ECA2145A141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AE5449B4-C5C3-54BE-5668-8B5B6EE20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10800EF0-EAF6-3FB6-428B-FA734245CB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AF892B60-07D3-360B-AC67-71D33D14261F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0F10ED2-0981-B532-47FA-6FEDABF4E20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E8163D8-F7DF-9362-7593-F612D540F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DE81CFF1-7BF0-B293-A9A0-FB7946493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65435F7F-527F-818D-5895-AC8B714DA7CE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357A25B7-ED1E-7D50-BC13-D21615F1037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F022EBAF-EFE3-2A11-6F3B-3E046493C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EF57C7F5-D56B-9111-4757-4DD5F3CF17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DD05E09-EA50-C4B9-5AAD-074B83534D5C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0BBCBDCE-C511-B277-54AC-D2F15B1F76D3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33190923-8233-A10C-9A60-4E2E6B1B078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5FE054E8-9E3F-3A0B-D289-72CCCDFF8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168CFAB9-7CBF-0C73-8269-9F6C7AE1E9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F767ECB5-9843-D946-2AD2-873745100B6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54124D4F-F500-90AE-096A-FCBF276F7CB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B588725F-8186-1C42-506A-7A76C5B9C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50971217-F1D2-21DB-0B7E-113C7BCBE2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A03D45B1-7C6E-2727-1AD5-73A411411C6F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A59C00D4-904B-95B5-B491-4D3F33C9ADF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FECECD3E-24ED-C8E4-9DE8-DAA677986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0A6EC936-AC7E-EA33-3FDF-255C0F253D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A5DC3061-DAFA-A1B9-925E-E63A23E66A83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9549AD87-4203-42E3-A37E-5ABA7E9CDBA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2E518927-9022-1B1F-3FC5-8FF589F613C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40804CCE-2DB8-39B1-6FB2-D65121E0A9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368018C9-EC57-394C-6CA8-779DF0097B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609AF96A-6414-349D-174C-4F2B7A2AA54A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8E4E72AE-981B-779F-3D1E-5E708D81AFC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290FD031-34A8-6E2B-8404-29E3D6C4C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A5BE402F-2061-B136-D3BA-AC8B42468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56A31CC9-F387-66D7-F942-68E49CCF3964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AA375B4D-B7CE-C5D6-1E40-6CA3A40E5B57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9A978387-7705-833D-7DAD-C21D6A89247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F09056DD-02C2-4ED3-1EB3-ED122AF030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BC5EC685-5174-ABD6-1227-34896767B9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DE0B6471-61FF-5CA3-181E-E557C67B0AD4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D1969116-5673-C2B5-C3B7-9797156B231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2D1E86AF-C1EB-B156-A589-EDE0A2ADB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849451BC-0294-5F61-8C04-567F0A4206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CA6759A-41F6-1159-0C92-A720C0E6D01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588546A-5C3E-2969-23F9-22D054BD4D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34538219-C622-857E-23F8-3FC11017E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0544470D-99E1-6FAA-ECBE-1408F32B2F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7120A08-9EDF-2AF2-1013-112ADC47324B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AE86BB22-AE33-45BA-0BE4-63D144ACD52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9E15907E-5D2A-E43B-17A5-C41B96AA278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C4A6CA2B-FC87-B1E9-FFCA-D12A00398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74E6E331-A7BB-88ED-6623-82845D6ACF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87138326-57DD-81B2-CE9B-62426A5DB89D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8DD9A688-4202-3124-1DAD-B88C1604276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509F65AA-8F18-14BE-246D-0FDD4A091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40A88645-9F63-6AF1-DF80-C13BBD5A2C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54FF7903-76BB-D79F-64FA-A7BCB97940E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2301EB67-B388-BB0E-34FC-ACEBA63DF1A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62F0D9B5-8693-A852-8014-6E269A408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C22C9118-DC6F-56FA-98DB-2E090A42F4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D5FAE7A9-1632-88A9-D1A7-41DA5AB51584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C7693D38-9B45-0F3E-120E-189EC8983CDC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9E13AB16-37F8-25DB-716D-5B36F9C1302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4C7C5454-A258-0C97-E660-1C8DD9AC73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92F22544-144E-A7A7-1AD8-45B29C1977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DE0A93A0-2EC6-35E6-AB01-12B59B493B82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8B355C47-A173-AAF1-46FA-88C9FECEEE9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55D0DFD4-7663-73EF-7470-680B9D409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19ECE81A-F188-EEBA-9BCB-F35359C149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813C6156-9659-1FB9-7C81-C7F52BEC24B5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5CD482FF-CF50-2E48-9BC9-A7A954F98C4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75B4E451-B4EF-00E5-313D-58A09985140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55F179CE-4E0B-84DF-FC04-9F33670ED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6C212DDE-098B-4970-6079-A56721B254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943DE106-0919-3620-CB1A-62F59E2E24DE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A9825688-E9B4-D3CB-A692-A426AF4C465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C2B8D3CB-BC07-E57F-8A58-C001398CB0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9B3CEA81-AFDD-134C-C604-F0A51036C4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5C27836D-D42E-7C04-1DE5-70758F52156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457205DA-6F42-94C8-0B42-36509A9115D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D66AC7A5-C271-EEB2-C943-936BBC9F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B6106D10-681D-2123-ADC8-BD9A06909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32C9955E-FE20-C5D8-FF0F-DE830FECFE76}"/>
              </a:ext>
            </a:extLst>
          </p:cNvPr>
          <p:cNvSpPr/>
          <p:nvPr/>
        </p:nvSpPr>
        <p:spPr>
          <a:xfrm rot="16200000">
            <a:off x="6570184" y="1550519"/>
            <a:ext cx="2017633" cy="1045439"/>
          </a:xfrm>
          <a:custGeom>
            <a:avLst/>
            <a:gdLst>
              <a:gd name="connsiteX0" fmla="*/ 1681361 w 1681361"/>
              <a:gd name="connsiteY0" fmla="*/ 674485 h 871199"/>
              <a:gd name="connsiteX1" fmla="*/ 1681361 w 1681361"/>
              <a:gd name="connsiteY1" fmla="*/ 871199 h 871199"/>
              <a:gd name="connsiteX2" fmla="*/ 69152 w 1681361"/>
              <a:gd name="connsiteY2" fmla="*/ 871199 h 871199"/>
              <a:gd name="connsiteX3" fmla="*/ 69152 w 1681361"/>
              <a:gd name="connsiteY3" fmla="*/ 871198 h 871199"/>
              <a:gd name="connsiteX4" fmla="*/ 0 w 1681361"/>
              <a:gd name="connsiteY4" fmla="*/ 871198 h 871199"/>
              <a:gd name="connsiteX5" fmla="*/ 0 w 1681361"/>
              <a:gd name="connsiteY5" fmla="*/ 0 h 871199"/>
              <a:gd name="connsiteX6" fmla="*/ 196715 w 1681361"/>
              <a:gd name="connsiteY6" fmla="*/ 1 h 871199"/>
              <a:gd name="connsiteX7" fmla="*/ 196715 w 1681361"/>
              <a:gd name="connsiteY7" fmla="*/ 2 h 871199"/>
              <a:gd name="connsiteX8" fmla="*/ 1681360 w 1681361"/>
              <a:gd name="connsiteY8" fmla="*/ 2 h 871199"/>
              <a:gd name="connsiteX9" fmla="*/ 1681360 w 1681361"/>
              <a:gd name="connsiteY9" fmla="*/ 196716 h 871199"/>
              <a:gd name="connsiteX10" fmla="*/ 196715 w 1681361"/>
              <a:gd name="connsiteY10" fmla="*/ 196716 h 871199"/>
              <a:gd name="connsiteX11" fmla="*/ 196714 w 1681361"/>
              <a:gd name="connsiteY11" fmla="*/ 674485 h 87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1361" h="871199">
                <a:moveTo>
                  <a:pt x="1681361" y="674485"/>
                </a:moveTo>
                <a:lnTo>
                  <a:pt x="1681361" y="871199"/>
                </a:lnTo>
                <a:lnTo>
                  <a:pt x="69152" y="871199"/>
                </a:lnTo>
                <a:lnTo>
                  <a:pt x="69152" y="871198"/>
                </a:lnTo>
                <a:lnTo>
                  <a:pt x="0" y="871198"/>
                </a:lnTo>
                <a:lnTo>
                  <a:pt x="0" y="0"/>
                </a:lnTo>
                <a:lnTo>
                  <a:pt x="196715" y="1"/>
                </a:lnTo>
                <a:lnTo>
                  <a:pt x="196715" y="2"/>
                </a:lnTo>
                <a:lnTo>
                  <a:pt x="1681360" y="2"/>
                </a:lnTo>
                <a:lnTo>
                  <a:pt x="1681360" y="196716"/>
                </a:lnTo>
                <a:lnTo>
                  <a:pt x="196715" y="196716"/>
                </a:lnTo>
                <a:lnTo>
                  <a:pt x="196714" y="67448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48800093-EDEC-C7AC-00D0-CD8A54304F33}"/>
              </a:ext>
            </a:extLst>
          </p:cNvPr>
          <p:cNvSpPr/>
          <p:nvPr/>
        </p:nvSpPr>
        <p:spPr>
          <a:xfrm rot="16200000">
            <a:off x="8948144" y="1550518"/>
            <a:ext cx="2017633" cy="1045440"/>
          </a:xfrm>
          <a:custGeom>
            <a:avLst/>
            <a:gdLst>
              <a:gd name="connsiteX0" fmla="*/ 1681361 w 1681361"/>
              <a:gd name="connsiteY0" fmla="*/ 674486 h 871200"/>
              <a:gd name="connsiteX1" fmla="*/ 1681361 w 1681361"/>
              <a:gd name="connsiteY1" fmla="*/ 871200 h 871200"/>
              <a:gd name="connsiteX2" fmla="*/ 69152 w 1681361"/>
              <a:gd name="connsiteY2" fmla="*/ 871200 h 871200"/>
              <a:gd name="connsiteX3" fmla="*/ 69152 w 1681361"/>
              <a:gd name="connsiteY3" fmla="*/ 871198 h 871200"/>
              <a:gd name="connsiteX4" fmla="*/ 0 w 1681361"/>
              <a:gd name="connsiteY4" fmla="*/ 871198 h 871200"/>
              <a:gd name="connsiteX5" fmla="*/ 0 w 1681361"/>
              <a:gd name="connsiteY5" fmla="*/ 0 h 871200"/>
              <a:gd name="connsiteX6" fmla="*/ 196715 w 1681361"/>
              <a:gd name="connsiteY6" fmla="*/ 0 h 871200"/>
              <a:gd name="connsiteX7" fmla="*/ 196715 w 1681361"/>
              <a:gd name="connsiteY7" fmla="*/ 2 h 871200"/>
              <a:gd name="connsiteX8" fmla="*/ 1681360 w 1681361"/>
              <a:gd name="connsiteY8" fmla="*/ 2 h 871200"/>
              <a:gd name="connsiteX9" fmla="*/ 1681360 w 1681361"/>
              <a:gd name="connsiteY9" fmla="*/ 196716 h 871200"/>
              <a:gd name="connsiteX10" fmla="*/ 196715 w 1681361"/>
              <a:gd name="connsiteY10" fmla="*/ 196716 h 871200"/>
              <a:gd name="connsiteX11" fmla="*/ 196715 w 1681361"/>
              <a:gd name="connsiteY11" fmla="*/ 674486 h 87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1361" h="871200">
                <a:moveTo>
                  <a:pt x="1681361" y="674486"/>
                </a:moveTo>
                <a:lnTo>
                  <a:pt x="1681361" y="871200"/>
                </a:lnTo>
                <a:lnTo>
                  <a:pt x="69152" y="871200"/>
                </a:lnTo>
                <a:lnTo>
                  <a:pt x="69152" y="871198"/>
                </a:lnTo>
                <a:lnTo>
                  <a:pt x="0" y="871198"/>
                </a:lnTo>
                <a:lnTo>
                  <a:pt x="0" y="0"/>
                </a:lnTo>
                <a:lnTo>
                  <a:pt x="196715" y="0"/>
                </a:lnTo>
                <a:lnTo>
                  <a:pt x="196715" y="2"/>
                </a:lnTo>
                <a:lnTo>
                  <a:pt x="1681360" y="2"/>
                </a:lnTo>
                <a:lnTo>
                  <a:pt x="1681360" y="196716"/>
                </a:lnTo>
                <a:lnTo>
                  <a:pt x="196715" y="196716"/>
                </a:lnTo>
                <a:lnTo>
                  <a:pt x="196715" y="67448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1B845F-B8ED-85A0-B5AC-64A9DF784267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434108-CEB1-CE26-9D1F-5212DFDE1FDF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67C04-C2E3-719C-84B6-42DA075E1FD6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BA6D7A-BEFA-F5B6-17E4-695F01BAEA10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4793A2-DFB8-F2E6-E12F-97F024AFECC4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A5EE65-00A5-18BE-7FD7-EB351FB22D12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21CC3C-55BC-187C-751F-B53A7458432A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8F1629-D5AB-11EE-94F2-58862831D22F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B1289AF-6A92-8E44-27B3-C0E00E4D3530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444E75-F34F-BA63-97C6-B83E7175CCEA}"/>
              </a:ext>
            </a:extLst>
          </p:cNvPr>
          <p:cNvSpPr/>
          <p:nvPr/>
        </p:nvSpPr>
        <p:spPr>
          <a:xfrm>
            <a:off x="9364645" y="3306917"/>
            <a:ext cx="324314" cy="332674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CA0D6403-DAD9-0143-51A7-5060D6CDD946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F0DC1155-7ED0-3BF7-71E5-09ED1F701BB4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908ED6-B51F-A54E-C7CE-BEB008CD3DB6}"/>
              </a:ext>
            </a:extLst>
          </p:cNvPr>
          <p:cNvSpPr/>
          <p:nvPr/>
        </p:nvSpPr>
        <p:spPr>
          <a:xfrm rot="16200000">
            <a:off x="5077838" y="5291766"/>
            <a:ext cx="4229255" cy="2595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946507-9E62-942D-EEBC-725C9370B9A0}"/>
              </a:ext>
            </a:extLst>
          </p:cNvPr>
          <p:cNvSpPr/>
          <p:nvPr/>
        </p:nvSpPr>
        <p:spPr>
          <a:xfrm rot="16200000">
            <a:off x="5857307" y="5291764"/>
            <a:ext cx="4229254" cy="2595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0B0D77-EDD5-8D48-8E1E-6F671DD06D88}"/>
              </a:ext>
            </a:extLst>
          </p:cNvPr>
          <p:cNvSpPr/>
          <p:nvPr/>
        </p:nvSpPr>
        <p:spPr>
          <a:xfrm>
            <a:off x="7809113" y="7293414"/>
            <a:ext cx="324314" cy="332674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F34D27-B311-BCC8-3D48-6D2BA1C71537}"/>
              </a:ext>
            </a:extLst>
          </p:cNvPr>
          <p:cNvSpPr/>
          <p:nvPr/>
        </p:nvSpPr>
        <p:spPr>
          <a:xfrm>
            <a:off x="7029595" y="7290996"/>
            <a:ext cx="324314" cy="332674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30058688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A47A6-CCF7-7721-334E-86ADEFE5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C6E197-DAFE-F7FD-EBAF-6CC32F334E94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6253CD-E6BA-2EDE-89C4-EE5D9F19C02B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B3D8CE-D11C-5E90-9E98-F75771599745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4E732E8A-138F-9D54-943B-9E3ED1845A1F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B975CFEE-4E14-FF95-66EF-8CEC8DD8DAA6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C0EBB3FF-6A6F-F3F6-BA4E-E1A1DE763CF0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35A784C8-6991-190B-C978-D7F7906892F3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DF68C7-91E4-C953-24C6-C4A3962A52C2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079EF7D-DCD9-CFE4-EDF9-1549B42E71AF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5FCF9F3-4CB8-11F6-1F87-7BBBCB83E354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5B816C55-B344-21D8-5042-3411A3A6FA43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773A07EA-3062-31A1-0CC7-8D155BFA2727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7DE71D37-2339-A30C-64C8-1F0A78EF15B6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DBC257EB-DD04-A0B3-A6C0-E02155343952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FB3F572-AAD9-ADCE-E03A-8A694F454F95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E569CF-C5EE-AF86-FE41-57CCE707C918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00BA55-628F-8368-112B-1183B0D7B844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3FC0D56-EEC4-962C-3FC4-4BC604F70105}"/>
              </a:ext>
            </a:extLst>
          </p:cNvPr>
          <p:cNvSpPr txBox="1"/>
          <p:nvPr/>
        </p:nvSpPr>
        <p:spPr>
          <a:xfrm>
            <a:off x="0" y="31607"/>
            <a:ext cx="29754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층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Metalization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후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165DB0A-DE4D-D2E5-962A-3BAE14065435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0B2B961C-AE72-4158-5133-E68569859E1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DC7981FE-9A5B-9CFC-782A-351EFA951A4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B83177F8-D6AD-E58F-D858-39747970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15D7DBDD-59AF-4500-DC50-74D141BF72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49C0CE8B-D6C8-681A-711B-F38D4CEF3E12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31EF5C9-59E8-874D-DAE4-56E7E6F8968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C506C30D-0B32-9E3D-5DF0-3C8C10F2A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AEC10386-2B30-754B-E854-1F494AF15E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02AE60F-D280-9AFD-7E07-B4A11656EB22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DC5C3E0-655D-E4EE-EFF8-B36AD0B6FE4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47FC8CA1-8729-53B1-6092-A0D47383DD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D665CA50-FC00-5AC6-297F-F96C762A47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138E05A7-652C-7A19-2961-0C5F7CC94BF1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7DA3B739-3A58-E545-B07F-26B5CA8445B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BAFA03A4-89D8-55F4-FC9F-3A0054363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149B4F25-12E8-9B67-AA0E-65263CC70A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8C5859D3-0F25-FF75-EC3E-64C02346BAE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2B74770-381C-9A5E-BE5A-12F4D3A3286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09E5D972-85DB-3CF1-C660-9D40AA913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978F4AF1-9A4B-9EA6-DDE4-781221D7CF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2F80CF8E-4E55-35F4-08A0-10D5F6E5873C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975C0DC0-AE23-2483-9327-59EE5786049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23280CDD-42BC-9DE5-F782-86274E6B569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77A1A55F-D88C-B34D-AC5E-9FCEFCFFE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30A6C3AB-568B-FE70-53BD-F6BC65E49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B9278CA3-BD90-4581-CA6F-B7685893B232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032AD59D-F05A-2C9C-C4E3-BF39F353A8C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A5D80727-40AE-75CD-142E-C41BA6AE72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D4932C5F-8312-C2DB-8E02-E11612E2D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49664BAF-EA80-97B7-0A44-DE02D7CF11C1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9D87A628-20F2-D034-BFC7-27270473D63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C8B6ACD4-0F97-D75F-333D-07959DCE2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B2F9EE45-C410-FE12-08B4-B137B6E079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AC842483-941A-8265-FCF4-4FF5AC03E46C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A9D624C-3821-E0F1-24A0-382A56DA133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34C1F3D4-50E9-39E2-ADF2-BE71EEE92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3A92CCCF-3FD5-A9A8-DCC2-475D53955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DA75D93C-23FB-75B6-7179-E322F453486D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F86A4B1F-7961-AA45-2E2E-5D0D19977AF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4F288650-5408-D390-2889-A1F2FF05F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E19BB389-9592-4189-E0A9-A9B88C01B2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CF7A0A7-6877-30EB-CED4-82A5993730DA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260A2C5-4526-633A-AE38-549950B9306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BDE7B16-E51F-7564-7053-8A5222FDBC2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6983E33-7AAD-879E-2C09-0CB244651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7315E54-B38E-26C3-88C2-9A5849F478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EEC32DC-8D11-5BEC-62DD-F20934FD478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E55320E-7E80-4145-7FC4-ACB76CC669A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9984A64A-DCC1-4DD9-04FC-F4F5D1568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06209ABC-3188-42D6-C212-E17C524CF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7204494-0645-C2FF-7D5C-15011DF7CA2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A955796-BE66-B90F-5415-8D72C1315FA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9D26067F-F9D6-3136-8A62-B589E94674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167DF8BB-5BBA-0D1B-4CDF-6721B9AC4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FEB1834-4A36-5061-786D-2BC1147DFEF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DC2727A-E1F4-D1AD-5D36-05923FB256A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DA8AF798-839B-0AB3-6F07-9F4B476F1A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4AC09A8A-9D40-2A2E-0E49-E015194120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EEA62C8-11FC-77FE-B455-AF499CC6D407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DA76C3E-C1D1-B263-9F7F-FEC13A2BF51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904577AE-4E0F-C990-3601-54F73C93D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184FCDFB-9EAF-8F33-E87E-C21AB3B95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8AA5F9C-0D28-A115-9F18-2D943F6E4ED7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12C3EC3-CF7A-4A9B-C9C4-2055A060867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C5277490-F966-5D34-FEF2-AF94DE9B1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2A4142A4-B2B5-4B1D-0606-B2B8ABDB66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6FA7BA27-A33E-EAD1-FD2B-7D6D26D2DAA0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4921BF36-E159-C15D-0EDE-0A469DAE3CC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568F7312-3BB1-A8D0-30A0-DF27A00B7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27E25083-ECF2-3453-A582-C6EC7979F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4A91497-B56F-AC07-A1F3-237ECA30D577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33BAB23-03FA-FB45-B5C4-6C5AD39749A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2C9E99A-897E-13E4-ED9E-08613A9A8C8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3A431D77-04C5-D47D-1CB1-80489FE14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D256CB9E-E9BA-A2B7-F4C1-8309880C1F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489E2067-2DC3-8C86-7BDA-702C78D58C3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45C10088-8FD6-BF92-5504-AF9B4D745FB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08C369DD-2DB0-C871-928A-3CCAEA9FB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953C039F-6BBF-5687-0C6E-B037FCA7C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DC15186-E81D-2C62-8692-55490B639170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5856EAEF-AB44-264E-90B5-055C312952A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768EEC6A-5315-1CF6-A85E-7B7DDC404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107746B4-CE6E-D5AD-6DA4-72265D212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C21DD87-D658-CB70-2523-AF065BC1DEC3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F1BEAB96-9FEE-332C-425A-0022B51B84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99D02DD-0586-B2C1-AB7B-6E5BE2456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1F62F305-9261-FF60-CA65-E8ABD5A97A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DDE9C433-20D3-C3EB-B7EB-DB89991BB42E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4E41AEB-8F2A-9DC2-5327-B1AC96C92AC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02FD83F8-F9FF-C5E0-46C5-EC1A9E4E1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6A1C93EB-B8EB-610C-B5EF-7AED61FCDE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AE985EAD-37C8-5AF7-91A1-D31DB4D2545D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3E31D00-5DDA-C1F4-FFC7-2A03E583EE4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0855642A-766A-FE09-C86F-49765404B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143845AF-5235-10C3-3223-AD3F28FB0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EEA76A53-AEEB-376B-EDF5-3E4C33B31155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A27FBB7A-B081-52EC-8725-721A59F4DBB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2ED35F0D-5A1E-A33C-FC25-99E0599463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F57AA664-210C-066F-0088-5E3F1491B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6804EC38-E4A8-0445-9627-71EC01F848C7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9C01191-713D-FFB7-114A-B4449D20DC9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40903336-CA8D-B09C-824E-1A85825AAB1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FBA254EC-9F9B-9CD7-81E2-C910F0D90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722FA301-8F39-FD77-1C36-4C9C13311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9AFB6AA3-848A-CDBA-AE88-6D5C2428BF54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C8CE805C-C682-CFFB-2312-70F881608B3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962610B7-2379-3F6F-5F99-EC9AEE00E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53537D8A-309B-A9CC-857D-114107C7C7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FC2FF9CE-C009-3F33-67A0-658FD605E16D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B2DD27D0-0133-DA2B-62DF-DFF12CEF39B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551A59AE-C6E3-78B9-89B9-2120766BD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20050B79-3BFE-A925-C6E0-770B55F4A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41F53E10-678B-14CB-40EC-2C1B7A20B0AA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FEEE178-0530-1C1C-7B92-0228AE8A7F3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05E5C3B0-DA43-30B6-E151-7B9D1FEBD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A411932C-4F16-6E75-575C-C6247ACAD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F225B41C-EFF8-37FB-97D6-02608599DCB8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0472F199-62FA-8B53-3662-7EB9CD61244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8F1AA678-5144-3DD8-948C-0E6F871CC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75C26CD7-A293-2481-D50C-57475C1B73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B220529-691F-F85A-6E73-F1D436505792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59049AA0-70E3-2ADA-0E99-78EC68419C9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928084C0-AA19-A85B-17D6-CBD9D6D90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EA7691C6-3D0F-A969-5D8E-698A43994B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B582B50-8217-E207-5AE9-4CAF6E94746A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075B3198-7F58-8A87-3E16-C5E920A30A0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AC63DFF3-0CA0-66D8-9E10-3C5427BB8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42E1BAA5-D6D5-B0B4-3A0D-77AD3305E8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8E0DE057-9A95-8CEF-6103-E0743D50A4FD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7AC0667B-9000-D864-24AE-5BA2937B56B3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27430EB7-862A-B661-4E6A-B5597467DF1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A2B1FCFB-C9F4-57FC-9CFC-32FB97E90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B5F69854-C00A-E064-7759-847AE7DB31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A447C976-F4FA-668C-14FB-ACD6BC385EB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56A1DBE2-B84E-7C2D-C55E-E406FDE7584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87A9B1E9-75CF-FF63-E20A-52E678317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82531ECD-D931-FC72-3E3E-D3027C290E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C735BFB1-5E2F-0295-B806-0F883DD64119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08347971-3DD9-125D-2D34-79D1FA193E9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966633CA-8AFA-4E31-2BA1-CF9F2EC1B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98B254F6-697E-54B6-0CDD-CFE25D5DB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124F5FEA-97E9-4F3D-9274-62AEB83F56E7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96D49154-1D5A-B019-9410-765D45B0C3D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71E2CCDC-6E51-FBD5-6C10-DEDFF673380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0310A1BA-D496-BDE2-34BC-6763522A43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DFAD16A6-D118-6784-3FDD-ED0F118BE0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BDF274B9-35E2-80B6-6CF2-E9A518E96B6B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7258949-A85D-8601-96E4-C10A00395C5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4C5083C7-3F18-3E81-EE45-53246B065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2D0B6C75-3157-1BB7-6DA1-7441A4685A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58BB539A-FE49-BE68-C0D5-DC0180212D2C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522A72A7-7B9E-0439-BCE9-236D1DA63D1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6199ECD1-081D-801F-E987-41CBA5810C8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4E616F65-42EC-5B9E-4167-08386F5AD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8C515915-6605-2A96-DAE5-1255344B80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CB04EE4-3961-7020-5DE1-65A0C04DE6E2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E83AD3FC-1395-3D08-58FC-1179FD9F22A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E5C5B30E-E662-8D49-9460-506D1820A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D8DB0A5B-2D0B-D4CB-C927-93BC314E9A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C9526BB5-2425-E81B-309A-B189E11BF27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26C8357B-A243-A651-9D0B-49E6DDA98EE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0D719EA7-A0DB-CD34-2C04-05036B082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63E71382-E7B8-B75A-AEEB-03353F87E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1DB0F1C6-E05F-D40E-A7CC-7D1D7563D8B2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83236033-9C69-5B4F-8C17-2AB059C6227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38806AF-27E6-E47F-7B72-C9964C3F942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17D5325A-E5CC-0432-9506-EF233773E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E5C36161-99AA-83CC-3972-684453E4AC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C7084494-280F-B91A-FB10-8497E7318EAA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6AD51C41-6DC1-7217-7D06-3F5F1D8E51B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C00DF5C9-BF1F-6966-D530-4D167560E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DA14E73B-8F3F-9D6B-A5D6-AA579E361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98A0B3F8-1DB7-7F01-6F2C-622012DC9C9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583D1B73-8B50-DD94-9F5D-D177C9ED267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42452007-1AE0-FFA4-4C3C-CF3F3B11C5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E8081DD7-5EDA-4CB8-8B0B-88D466356E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C9CF91F8-CD93-F7CF-3A65-986A2C0C4BFE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249C48B-29BC-D65E-3112-E654E7FB74F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78500453-6714-AD21-BFA3-F0A597DD115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91D660D2-56F5-FDA2-99F7-B12CA81D1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D0F8F941-4F72-3A5F-301F-E1D87D1644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96752349-C524-BE6B-4763-6920B24F8FE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41B5D568-6D21-A849-40C4-EF2362C7627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59C0D905-28DA-2D1D-951A-DCA1EBBF1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5387B495-8EA9-0AC3-DB9B-3F30EF3C9E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F639E961-B9E0-370A-7EFD-89ED9F8B3034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BC0EB624-CA34-F931-F5CF-6AE93921045A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02221A92-5055-2FD3-F7A7-1C3FECCDFF5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F7AA37C0-60C4-53B1-EC05-3CE97E564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6F0BE847-05E2-05AC-79DA-7050275A1D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C2B20237-64A6-8C09-BEBD-E89F0418327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F76AE2C1-A87A-090B-9D0F-8D0932D6ADB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CDD7759F-A700-616B-2026-C07BF96EA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7E6B5E73-8A44-59D8-1B33-F4A21BBF2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94E2A477-0277-3539-3461-FD2B834010A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099935A-8721-EC56-C7A1-7E5A433155E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9BD912AB-D0DC-672F-5BD5-DABF790B0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83E98D71-413B-EDB9-935C-DCE906C18F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786B5D-3AC5-8C35-6589-184D0829D2D4}"/>
              </a:ext>
            </a:extLst>
          </p:cNvPr>
          <p:cNvGrpSpPr/>
          <p:nvPr/>
        </p:nvGrpSpPr>
        <p:grpSpPr>
          <a:xfrm>
            <a:off x="7056281" y="1064421"/>
            <a:ext cx="3423400" cy="6461090"/>
            <a:chOff x="5880234" y="887017"/>
            <a:chExt cx="2852833" cy="538424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076713-C26B-71B1-DB54-1D496D665672}"/>
                </a:ext>
              </a:extLst>
            </p:cNvPr>
            <p:cNvSpPr/>
            <p:nvPr/>
          </p:nvSpPr>
          <p:spPr>
            <a:xfrm rot="16200000">
              <a:off x="4235977" y="4405358"/>
              <a:ext cx="3515487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861D38-AC0F-B7A8-6E24-55D2A8F9B70A}"/>
                </a:ext>
              </a:extLst>
            </p:cNvPr>
            <p:cNvSpPr/>
            <p:nvPr/>
          </p:nvSpPr>
          <p:spPr>
            <a:xfrm rot="16200000">
              <a:off x="4885533" y="4405359"/>
              <a:ext cx="351548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2530F8C-14C4-B050-1485-E3B52B584FFF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34C0446-82D7-DC8A-6301-4BC6AD028B7C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8760943-A8B6-4BD2-F3F6-67B450FD4102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FD10B9-CA37-DAF2-0AA2-4045447B6D24}"/>
              </a:ext>
            </a:extLst>
          </p:cNvPr>
          <p:cNvGrpSpPr/>
          <p:nvPr/>
        </p:nvGrpSpPr>
        <p:grpSpPr>
          <a:xfrm>
            <a:off x="2798210" y="645334"/>
            <a:ext cx="8129304" cy="7008974"/>
            <a:chOff x="2331842" y="537778"/>
            <a:chExt cx="6774420" cy="5840812"/>
          </a:xfrm>
          <a:pattFill prst="wdUpDiag">
            <a:fgClr>
              <a:schemeClr val="accent1"/>
            </a:fgClr>
            <a:bgClr>
              <a:schemeClr val="bg1"/>
            </a:bgClr>
          </a:pattFill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219E8B6-4DE9-89F1-4405-75612440301A}"/>
                </a:ext>
              </a:extLst>
            </p:cNvPr>
            <p:cNvGrpSpPr/>
            <p:nvPr/>
          </p:nvGrpSpPr>
          <p:grpSpPr>
            <a:xfrm>
              <a:off x="2331842" y="537778"/>
              <a:ext cx="6774420" cy="5840812"/>
              <a:chOff x="2331842" y="537778"/>
              <a:chExt cx="6774420" cy="5840812"/>
            </a:xfrm>
            <a:grpFill/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6527E3C-EB7E-F554-5A88-0149E3E00AFD}"/>
                  </a:ext>
                </a:extLst>
              </p:cNvPr>
              <p:cNvSpPr/>
              <p:nvPr/>
            </p:nvSpPr>
            <p:spPr>
              <a:xfrm>
                <a:off x="6173909" y="2755772"/>
                <a:ext cx="297799" cy="3092580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5407D8C-DD5C-6F0E-6144-B45F0C0C74D0}"/>
                  </a:ext>
                </a:extLst>
              </p:cNvPr>
              <p:cNvSpPr/>
              <p:nvPr/>
            </p:nvSpPr>
            <p:spPr>
              <a:xfrm>
                <a:off x="6814846" y="2759769"/>
                <a:ext cx="264297" cy="3088582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327B1B6-E6FE-B952-D45A-6E3480C87F11}"/>
                  </a:ext>
                </a:extLst>
              </p:cNvPr>
              <p:cNvSpPr/>
              <p:nvPr/>
            </p:nvSpPr>
            <p:spPr>
              <a:xfrm>
                <a:off x="7517888" y="3702050"/>
                <a:ext cx="264297" cy="2676540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69E64-673E-6262-C47C-C456C55C80E4}"/>
                  </a:ext>
                </a:extLst>
              </p:cNvPr>
              <p:cNvSpPr/>
              <p:nvPr/>
            </p:nvSpPr>
            <p:spPr>
              <a:xfrm>
                <a:off x="8098038" y="3702049"/>
                <a:ext cx="264297" cy="267653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66C137E-6106-113F-9865-18CE9BD88A20}"/>
                  </a:ext>
                </a:extLst>
              </p:cNvPr>
              <p:cNvSpPr/>
              <p:nvPr/>
            </p:nvSpPr>
            <p:spPr>
              <a:xfrm>
                <a:off x="8841965" y="804685"/>
                <a:ext cx="264297" cy="1374791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FF84DBC-C368-EF9F-0B88-4E82F806A148}"/>
                  </a:ext>
                </a:extLst>
              </p:cNvPr>
              <p:cNvSpPr/>
              <p:nvPr/>
            </p:nvSpPr>
            <p:spPr>
              <a:xfrm>
                <a:off x="8165199" y="537778"/>
                <a:ext cx="264297" cy="1024324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5404104-B1CA-6436-28F5-FC8A8C7EF327}"/>
                  </a:ext>
                </a:extLst>
              </p:cNvPr>
              <p:cNvSpPr/>
              <p:nvPr/>
            </p:nvSpPr>
            <p:spPr>
              <a:xfrm>
                <a:off x="6810471" y="807055"/>
                <a:ext cx="264297" cy="1374791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23CCFD2-15F8-4572-2FDC-B52BAF7681AE}"/>
                  </a:ext>
                </a:extLst>
              </p:cNvPr>
              <p:cNvSpPr/>
              <p:nvPr/>
            </p:nvSpPr>
            <p:spPr>
              <a:xfrm>
                <a:off x="6183684" y="537778"/>
                <a:ext cx="264297" cy="1024323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50064914-3BD4-A259-5160-3D4A600D110F}"/>
                  </a:ext>
                </a:extLst>
              </p:cNvPr>
              <p:cNvSpPr/>
              <p:nvPr/>
            </p:nvSpPr>
            <p:spPr>
              <a:xfrm rot="5400000">
                <a:off x="1141663" y="1727957"/>
                <a:ext cx="5815281" cy="3434923"/>
              </a:xfrm>
              <a:custGeom>
                <a:avLst/>
                <a:gdLst>
                  <a:gd name="connsiteX0" fmla="*/ 0 w 5815281"/>
                  <a:gd name="connsiteY0" fmla="*/ 3434923 h 3434923"/>
                  <a:gd name="connsiteX1" fmla="*/ 0 w 5815281"/>
                  <a:gd name="connsiteY1" fmla="*/ 513292 h 3434923"/>
                  <a:gd name="connsiteX2" fmla="*/ 5570890 w 5815281"/>
                  <a:gd name="connsiteY2" fmla="*/ 513292 h 3434923"/>
                  <a:gd name="connsiteX3" fmla="*/ 5570890 w 5815281"/>
                  <a:gd name="connsiteY3" fmla="*/ 270263 h 3434923"/>
                  <a:gd name="connsiteX4" fmla="*/ 5538052 w 5815281"/>
                  <a:gd name="connsiteY4" fmla="*/ 270263 h 3434923"/>
                  <a:gd name="connsiteX5" fmla="*/ 5538052 w 5815281"/>
                  <a:gd name="connsiteY5" fmla="*/ 0 h 3434923"/>
                  <a:gd name="connsiteX6" fmla="*/ 5815281 w 5815281"/>
                  <a:gd name="connsiteY6" fmla="*/ 0 h 3434923"/>
                  <a:gd name="connsiteX7" fmla="*/ 5815281 w 5815281"/>
                  <a:gd name="connsiteY7" fmla="*/ 270263 h 3434923"/>
                  <a:gd name="connsiteX8" fmla="*/ 5782443 w 5815281"/>
                  <a:gd name="connsiteY8" fmla="*/ 270263 h 3434923"/>
                  <a:gd name="connsiteX9" fmla="*/ 5782443 w 5815281"/>
                  <a:gd name="connsiteY9" fmla="*/ 795151 h 3434923"/>
                  <a:gd name="connsiteX10" fmla="*/ 5782443 w 5815281"/>
                  <a:gd name="connsiteY10" fmla="*/ 795151 h 3434923"/>
                  <a:gd name="connsiteX11" fmla="*/ 5782443 w 5815281"/>
                  <a:gd name="connsiteY11" fmla="*/ 3434923 h 343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15281" h="3434923">
                    <a:moveTo>
                      <a:pt x="0" y="3434923"/>
                    </a:moveTo>
                    <a:lnTo>
                      <a:pt x="0" y="513292"/>
                    </a:lnTo>
                    <a:lnTo>
                      <a:pt x="5570890" y="513292"/>
                    </a:lnTo>
                    <a:lnTo>
                      <a:pt x="5570890" y="270263"/>
                    </a:lnTo>
                    <a:lnTo>
                      <a:pt x="5538052" y="270263"/>
                    </a:lnTo>
                    <a:lnTo>
                      <a:pt x="5538052" y="0"/>
                    </a:lnTo>
                    <a:lnTo>
                      <a:pt x="5815281" y="0"/>
                    </a:lnTo>
                    <a:lnTo>
                      <a:pt x="5815281" y="270263"/>
                    </a:lnTo>
                    <a:lnTo>
                      <a:pt x="5782443" y="270263"/>
                    </a:lnTo>
                    <a:lnTo>
                      <a:pt x="5782443" y="795151"/>
                    </a:lnTo>
                    <a:lnTo>
                      <a:pt x="5782443" y="795151"/>
                    </a:lnTo>
                    <a:lnTo>
                      <a:pt x="5782443" y="3434923"/>
                    </a:lnTo>
                    <a:close/>
                  </a:path>
                </a:pathLst>
              </a:cu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16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65C01F8-BD6B-9EF9-00D7-54DA63DC7047}"/>
                  </a:ext>
                </a:extLst>
              </p:cNvPr>
              <p:cNvSpPr/>
              <p:nvPr/>
            </p:nvSpPr>
            <p:spPr>
              <a:xfrm>
                <a:off x="6507594" y="6077845"/>
                <a:ext cx="270262" cy="277228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5906523-6AA6-1FD2-AC40-032D19E75334}"/>
                  </a:ext>
                </a:extLst>
              </p:cNvPr>
              <p:cNvSpPr/>
              <p:nvPr/>
            </p:nvSpPr>
            <p:spPr>
              <a:xfrm>
                <a:off x="5857996" y="6075830"/>
                <a:ext cx="270262" cy="277228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B4579F2F-3B7C-25B1-92A2-500D224EF8FE}"/>
                  </a:ext>
                </a:extLst>
              </p:cNvPr>
              <p:cNvSpPr/>
              <p:nvPr/>
            </p:nvSpPr>
            <p:spPr>
              <a:xfrm>
                <a:off x="5514216" y="807055"/>
                <a:ext cx="562734" cy="5041296"/>
              </a:xfrm>
              <a:custGeom>
                <a:avLst/>
                <a:gdLst>
                  <a:gd name="connsiteX0" fmla="*/ 257 w 562734"/>
                  <a:gd name="connsiteY0" fmla="*/ 0 h 5041296"/>
                  <a:gd name="connsiteX1" fmla="*/ 293203 w 562734"/>
                  <a:gd name="connsiteY1" fmla="*/ 0 h 5041296"/>
                  <a:gd name="connsiteX2" fmla="*/ 293203 w 562734"/>
                  <a:gd name="connsiteY2" fmla="*/ 84758 h 5041296"/>
                  <a:gd name="connsiteX3" fmla="*/ 297799 w 562734"/>
                  <a:gd name="connsiteY3" fmla="*/ 84758 h 5041296"/>
                  <a:gd name="connsiteX4" fmla="*/ 297799 w 562734"/>
                  <a:gd name="connsiteY4" fmla="*/ 1531333 h 5041296"/>
                  <a:gd name="connsiteX5" fmla="*/ 562734 w 562734"/>
                  <a:gd name="connsiteY5" fmla="*/ 1531333 h 5041296"/>
                  <a:gd name="connsiteX6" fmla="*/ 562734 w 562734"/>
                  <a:gd name="connsiteY6" fmla="*/ 1761327 h 5041296"/>
                  <a:gd name="connsiteX7" fmla="*/ 297799 w 562734"/>
                  <a:gd name="connsiteY7" fmla="*/ 1761327 h 5041296"/>
                  <a:gd name="connsiteX8" fmla="*/ 297799 w 562734"/>
                  <a:gd name="connsiteY8" fmla="*/ 5041296 h 5041296"/>
                  <a:gd name="connsiteX9" fmla="*/ 0 w 562734"/>
                  <a:gd name="connsiteY9" fmla="*/ 5041296 h 5041296"/>
                  <a:gd name="connsiteX10" fmla="*/ 0 w 562734"/>
                  <a:gd name="connsiteY10" fmla="*/ 84758 h 5041296"/>
                  <a:gd name="connsiteX11" fmla="*/ 257 w 562734"/>
                  <a:gd name="connsiteY11" fmla="*/ 84758 h 5041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2734" h="5041296">
                    <a:moveTo>
                      <a:pt x="257" y="0"/>
                    </a:moveTo>
                    <a:lnTo>
                      <a:pt x="293203" y="0"/>
                    </a:lnTo>
                    <a:lnTo>
                      <a:pt x="293203" y="84758"/>
                    </a:lnTo>
                    <a:lnTo>
                      <a:pt x="297799" y="84758"/>
                    </a:lnTo>
                    <a:lnTo>
                      <a:pt x="297799" y="1531333"/>
                    </a:lnTo>
                    <a:lnTo>
                      <a:pt x="562734" y="1531333"/>
                    </a:lnTo>
                    <a:lnTo>
                      <a:pt x="562734" y="1761327"/>
                    </a:lnTo>
                    <a:lnTo>
                      <a:pt x="297799" y="1761327"/>
                    </a:lnTo>
                    <a:lnTo>
                      <a:pt x="297799" y="5041296"/>
                    </a:lnTo>
                    <a:lnTo>
                      <a:pt x="0" y="5041296"/>
                    </a:lnTo>
                    <a:lnTo>
                      <a:pt x="0" y="84758"/>
                    </a:lnTo>
                    <a:lnTo>
                      <a:pt x="257" y="84758"/>
                    </a:lnTo>
                    <a:close/>
                  </a:path>
                </a:pathLst>
              </a:cu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160" dirty="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F2402D33-69E6-3611-C561-DE1C39148563}"/>
                  </a:ext>
                </a:extLst>
              </p:cNvPr>
              <p:cNvSpPr/>
              <p:nvPr/>
            </p:nvSpPr>
            <p:spPr>
              <a:xfrm>
                <a:off x="7517860" y="537778"/>
                <a:ext cx="541916" cy="2030600"/>
              </a:xfrm>
              <a:custGeom>
                <a:avLst/>
                <a:gdLst>
                  <a:gd name="connsiteX0" fmla="*/ 0 w 541916"/>
                  <a:gd name="connsiteY0" fmla="*/ 0 h 2030600"/>
                  <a:gd name="connsiteX1" fmla="*/ 270971 w 541916"/>
                  <a:gd name="connsiteY1" fmla="*/ 0 h 2030600"/>
                  <a:gd name="connsiteX2" fmla="*/ 270971 w 541916"/>
                  <a:gd name="connsiteY2" fmla="*/ 677822 h 2030600"/>
                  <a:gd name="connsiteX3" fmla="*/ 268633 w 541916"/>
                  <a:gd name="connsiteY3" fmla="*/ 677822 h 2030600"/>
                  <a:gd name="connsiteX4" fmla="*/ 268633 w 541916"/>
                  <a:gd name="connsiteY4" fmla="*/ 1800606 h 2030600"/>
                  <a:gd name="connsiteX5" fmla="*/ 541916 w 541916"/>
                  <a:gd name="connsiteY5" fmla="*/ 1800606 h 2030600"/>
                  <a:gd name="connsiteX6" fmla="*/ 541916 w 541916"/>
                  <a:gd name="connsiteY6" fmla="*/ 2030600 h 2030600"/>
                  <a:gd name="connsiteX7" fmla="*/ 26 w 541916"/>
                  <a:gd name="connsiteY7" fmla="*/ 2030600 h 2030600"/>
                  <a:gd name="connsiteX8" fmla="*/ 26 w 541916"/>
                  <a:gd name="connsiteY8" fmla="*/ 1800606 h 2030600"/>
                  <a:gd name="connsiteX9" fmla="*/ 4336 w 541916"/>
                  <a:gd name="connsiteY9" fmla="*/ 1800606 h 2030600"/>
                  <a:gd name="connsiteX10" fmla="*/ 4336 w 541916"/>
                  <a:gd name="connsiteY10" fmla="*/ 677822 h 2030600"/>
                  <a:gd name="connsiteX11" fmla="*/ 0 w 541916"/>
                  <a:gd name="connsiteY11" fmla="*/ 677822 h 20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1916" h="2030600">
                    <a:moveTo>
                      <a:pt x="0" y="0"/>
                    </a:moveTo>
                    <a:lnTo>
                      <a:pt x="270971" y="0"/>
                    </a:lnTo>
                    <a:lnTo>
                      <a:pt x="270971" y="677822"/>
                    </a:lnTo>
                    <a:lnTo>
                      <a:pt x="268633" y="677822"/>
                    </a:lnTo>
                    <a:lnTo>
                      <a:pt x="268633" y="1800606"/>
                    </a:lnTo>
                    <a:lnTo>
                      <a:pt x="541916" y="1800606"/>
                    </a:lnTo>
                    <a:lnTo>
                      <a:pt x="541916" y="2030600"/>
                    </a:lnTo>
                    <a:lnTo>
                      <a:pt x="26" y="2030600"/>
                    </a:lnTo>
                    <a:lnTo>
                      <a:pt x="26" y="1800606"/>
                    </a:lnTo>
                    <a:lnTo>
                      <a:pt x="4336" y="1800606"/>
                    </a:lnTo>
                    <a:lnTo>
                      <a:pt x="4336" y="677822"/>
                    </a:lnTo>
                    <a:lnTo>
                      <a:pt x="0" y="677822"/>
                    </a:lnTo>
                    <a:close/>
                  </a:path>
                </a:pathLst>
              </a:cu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160" dirty="0"/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42F9AA-2BD9-048E-240A-F4720F140D9C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</p:spTree>
    <p:extLst>
      <p:ext uri="{BB962C8B-B14F-4D97-AF65-F5344CB8AC3E}">
        <p14:creationId xmlns:p14="http://schemas.microsoft.com/office/powerpoint/2010/main" val="20301521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581D5-FD55-1B07-3931-91604DAD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248BE1-D4D3-9425-9D67-BED671220F39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624C1F-13A1-BA13-9E38-2E8A8D5A5D52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EA6B4F-C85D-3CEC-44CE-197926E1A6B7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A2DAAF-9F49-E93C-843E-F5D292253379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911C7F-A25B-7F31-5D13-2A17FB5EA958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4B37FE-F18A-52ED-BEA8-99EE7410D1DF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78837-F7C8-CDCC-D029-DEFBDE59026C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06B54-5122-C7B7-8FD6-7779F2BD9800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8C85B8-AB20-DF30-4F0F-400A703632D8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B670C67-1209-8FB2-F256-6C9D428C9ABA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1E1EC3AF-F200-3B25-995A-69024069BBA0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2DFD3646-95FE-4225-91D5-F3469B972168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B06CD7-79ED-82D2-9E26-375ACAD2D431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B07E64-325E-D536-315B-30F947DA203D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94C0A0EE-725A-3F55-F5E2-5BBDDBACF188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0F963B32-EE71-DD55-DD94-7A5633045D28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173D37D1-AA45-EE7B-CC16-6E8406718593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8C44F46-6175-4E5D-404C-51B4E4316396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B184B05-441C-F448-71B2-E481C68347CC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88E380E2-6BE3-1D7A-B2A4-17442F1F6AE7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6F738A4A-257F-734B-D083-8327A28E3733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D9BF1AB-D289-ADA0-33A8-6E5BD0BB7CAC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D2D0AC7-52BC-3631-8C27-99163F85A257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BB075BB-C93F-42F6-226F-1A490CC059C0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8F41E47-2475-6AF9-1AB9-C378AB257DEB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3571FEA1-D31B-2A49-50AA-32B387AC4204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738F22-062E-509F-9A4F-40CB33E89EF5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1902F4-B712-8AC7-C241-26F20D3531C1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9E96FEA-D98F-F42F-F6DF-E0CBFAF3D4D6}"/>
              </a:ext>
            </a:extLst>
          </p:cNvPr>
          <p:cNvSpPr txBox="1"/>
          <p:nvPr/>
        </p:nvSpPr>
        <p:spPr>
          <a:xfrm>
            <a:off x="0" y="31607"/>
            <a:ext cx="181203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r>
              <a:rPr lang="ko-KR" altLang="en-US" sz="2000" dirty="0"/>
              <a:t>층 </a:t>
            </a:r>
            <a:r>
              <a:rPr lang="en-US" altLang="ko-KR" sz="2000" dirty="0"/>
              <a:t>Metal</a:t>
            </a:r>
            <a:r>
              <a:rPr lang="ko-KR" altLang="en-US" sz="2000" dirty="0"/>
              <a:t> 표시</a:t>
            </a:r>
            <a:endParaRPr lang="en-US" altLang="ko-KR" sz="2000" dirty="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ADD3EFC6-F4A9-9FF6-78FF-476CED67AF76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AD4184F8-73D7-E395-646D-D24274E0B95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E184407-679E-2D3D-4B2E-CB7AD8CF85B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9D9473D4-0181-B1CF-5742-92B5E0F7B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25F470F6-D1E2-B9F0-EC43-EC1BF6775B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5C2E2B20-008F-F78D-B607-DFF8FB7A91B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1279F2FA-6EE6-56CD-D760-88FB77C83DB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3B048B23-6909-4D59-E16A-0DC2CD465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1EDA9CDF-4691-C878-DD1B-74A97FB5F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E7FEE353-9417-02D7-96BE-A54C0E481B2A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0E0540A-3E9A-6DFC-4EDE-C79B69EB2FD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89B89136-C259-9558-8D5E-35C3BA17F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B5CAA9B4-B763-06AC-82AD-58A599EBB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56ECC273-CC54-BB3E-D63A-BEC80F34A5FA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A0F4D40-C189-39F3-7886-C7B444409C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CF18D880-7DDC-C0C1-9C5E-437CE1F55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68D57E9D-A824-92A0-5F5F-030E11167E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01CA1EF9-D060-C965-FD93-255CEF060AAA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364E15A-5050-E27F-835D-DEE87EB1125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1BCB8E5F-53F7-7F33-F626-91991B0AA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67963C54-2083-A2E8-8D0A-1AAE200649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E912CB8-E784-4A5A-6BDF-880FFBC0DE75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4C4609ED-E57B-6325-EAA4-A7650A22651E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95B237A-44C6-583A-FE10-CB9E3C857DC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FBE279BA-4AE6-0F98-7031-31BE43FF7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51E66CAF-B73F-42ED-E245-694C25DB9F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5D1792FE-5629-D0AD-95CB-73024C54681E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D7CB00D6-B933-523C-BF3F-453E814E24D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23D6C37F-9B01-446E-87A6-DF4FD2FE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CE33CE49-6ACD-3D4F-02BD-BE742B559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C2858390-A497-CCEE-567F-5F92E97124E4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3238EC6-34F8-FDAB-597A-7D6C0C42A28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3543A98A-9785-895E-1AEA-0091D243C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7F0C4EDC-46B3-65B7-E925-DD52D29338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B3CE638B-EAEF-39F0-93C5-8FBA687518B5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5DA0726A-9827-5457-3ECF-6ACFCDC2EF6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ABDF142C-7F60-5AF3-73BE-02E3ECD90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6A51B61E-7831-55EB-9659-C1D700834B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0889466D-0BE3-DB8E-7944-505465A91646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C0EEBC9E-F540-C7AD-CBB7-2F5780C50AE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1494AC40-B9CB-9258-3746-F4FD98CDC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4BBC3AD6-663E-BB84-9A49-D1AACBB5F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D39834B-38B5-C32D-C377-ED879148D173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5AE2BC0-BFAF-CD1D-46F0-D6485C3A151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5973AC6-1DC2-83A1-509C-9DACAA3165A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5EDFF6D-13FE-4FD4-E56F-905AF6F71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66CF2B1-519D-FB8B-47DC-2B5041A9E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B238804D-B745-D983-EBEA-83EAA56ABD17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928F9837-8048-6ED8-78D7-EF79C25A2F3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B4528A58-AFC2-B2C9-3618-AE3C836B7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44C461F4-BF77-1F4E-4B7E-E239C41B88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0AC982E-9309-01FA-84ED-4B48796081D7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79BCDD99-4287-C0C2-E5E8-B66AE3222DB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9AFA6FF6-7BAE-828E-A237-4D75049B5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7EB9B8D8-E7FB-52C6-3B50-C9D647A39E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8D027F7-7914-44E2-BD45-5D7C5B7068B0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C463A5B8-9796-C624-6C72-CDA309DEE1C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143EF436-0136-9BF2-FDF1-2EECA78AA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2D95B0EA-F914-9EDF-B701-87FCBEAE84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B16BED8E-80D2-F201-88AE-44B884F7F8B8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2796375F-634C-78AA-5A74-8890D3D04A5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638C1297-A81F-DA3E-10DC-2A942DC81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8BACA29D-21D8-F67E-0792-07ECD124F1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E5636A3E-4C9F-0444-7D46-44B47967E8B8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94428A0A-7ECF-C41E-FD00-B07FA671090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0B30A197-DCC0-362E-2D8C-8E367ABC0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D42E5C91-24DC-7887-7ECE-B9860925F3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CAB2B399-1A46-7448-06BE-7FD7B2388EC3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0B222702-2E25-F4E2-58DA-3F2EEBA6020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36833C9-FC64-8305-709F-E93CE35C0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76FEA3EC-A11E-C652-96A9-6C072D0C25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AC497E8-7261-26B7-6821-C77D8681EA28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C342A535-AEAC-0A5F-243D-E594339FADA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F8FFAB9C-F689-9823-8876-942CFD0F7F3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46AAA2D4-E087-7530-FEC6-3795AD191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1E577B52-16C1-7B5F-4762-46D67E1D58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162023CD-0218-CE69-CA2F-CEE852FBFAB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EA87A54-B658-BCEF-D686-E971CB259A5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B6DE9740-0424-084A-64B5-D5C5C6A485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4C2222EB-1C3F-9FEF-1731-0F422AF2C7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34CBA803-9316-6891-2E5A-50CA318C063C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367AC95-81E0-78DD-7DF0-220D342805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752B0D4E-0E3B-C934-E66C-44972DB2E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DD8CB025-5720-5E23-D0D4-86716D7AB4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4FDD4CC6-1A84-892A-C633-1B1F645D427F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6536C51D-0C70-9DBA-4CCA-B98CAA6102A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383537ED-6B3E-FD25-8E97-0D800AAF5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D006CDF2-D297-C189-51D3-76D77D94B4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FFACE36-4E90-27EC-92E3-BFE07950639B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38C0DB55-104B-B5A9-0543-19B3A105D8A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F55EB5D2-3EF6-8A5A-9A52-6E8B9E4C5E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56D1C617-9578-977C-7899-623C4C1FA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36D86C9-F3A3-F3E8-9970-CEB3FCA8360A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6851ED2E-8613-8FCC-5732-3BB97E877DE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28B2ABE7-6821-851D-2B92-E48CC0DE42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C436CCBA-CD50-927D-AD6E-2DCC647D9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F9AE000E-FDB8-FDE8-CB84-5C6B835DCD6D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783B61FC-93DC-A3C4-7274-7786173925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0C7FE21D-B26A-FE51-6CCC-C36E600CD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4840036-C232-1E7D-2E87-F5ABF30935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2916F3C-096C-4583-6A3C-E66A382671DE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4AD54D47-A108-2A7A-E4ED-AB76E2DEF26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6E62753B-8BD8-D2AC-9889-8F55303E617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45714A37-BC7F-7BCB-8FBC-4E8EBD70B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C1453CC1-7A0D-0105-1F4B-17423DD07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12D4920D-EAE1-978D-6BBE-4D51A6A69B38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29B27C12-4417-9F28-3D28-113AC3B87AE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47A8EA4C-430D-50B6-DF30-0C7873722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44CE1518-5770-B24B-CE5B-75C9E7B65F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6643C5A4-681F-8FFB-AD2D-111F2DFE4084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2D40B706-CD35-11B2-9F4B-0D6AD232345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7230E6B0-BB55-2F3D-8E6E-4C2C11082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14675F19-9EC4-7C7B-950B-DC79F3D76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96A9976-C5D4-752D-F9EC-211314A16259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5422BA6E-85B1-B5F4-CE75-52B7CF7DBD6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B869383C-61DC-D310-52BF-7263FEE1C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AB94D715-351F-57F6-53EB-BD1347A330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3E83290-6115-D235-786C-B42D321909A0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0C77B9B-681B-F47B-ABED-12172230816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84DF22AF-7DBC-E06D-5873-7103B46C98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C72A7C7F-5AB5-64CE-D424-03A4A9E92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DDE0A508-AE2C-7E34-D70B-3FD3A57C4B15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5D744812-D6AD-6BE1-80CE-2BB005FCF8F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4DB175C0-4FF5-1F35-08DF-539A699C80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96A1F771-C634-61DE-561A-99C2A53AEB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4F010661-26CB-B33F-C05A-90C52E90012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57E7D1D8-FF7D-C656-1166-1BB42ED5037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4023133-E0B1-DE2E-8944-06C0E39FF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434EEE80-2D28-919D-A652-815237AA6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BC82DF03-F283-80FE-854E-98C76C5DCD20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65E91E1B-9990-52CA-3FA8-55F62CD87BE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3C7B873D-DA68-3C9A-9A3C-045F868EACE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7BDB6BBB-33E0-3DA8-782B-5A506604E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E00583DC-8986-C400-12FD-F06E0E556C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8723B31-F239-7B5C-CD54-A0652913BF11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E0548BC6-4E34-76E8-5967-3396EBAC4A9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9DAADE6A-F36E-D8AD-096B-511F3603A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021204A7-F6B2-C9C1-57E3-FD75F63233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6EBA1624-5D2B-A84C-1FE9-0DFC3FFC8BF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0C1D53B9-09B2-27B5-57F9-917AE92EA3B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3AB84937-86A3-EDCA-0AE9-1CC900776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0F32B145-B809-4E3A-2710-CBFA116E61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B278C144-C869-8855-8880-D2050F1559A6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BAC44B6A-96D6-5907-5C2D-3EF9EF378CA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8A3F935A-E40C-14B2-1419-2542C71DBE0A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381F617C-B4F7-ECA1-8A4D-396244710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8388C33F-DDAE-F523-A9F1-4D3DD4D11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4C75523C-BE27-D020-F92C-5D2FD5586506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8FFA3A47-CAF2-4B6D-861A-ED898E5362A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A9AFE123-8991-6883-42C9-935C54C1A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AE910B2B-6568-AAC9-3E12-72A41582B9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9990C06B-BC1F-B137-118C-8FBF22985AE9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14697C2-5FDB-550E-501A-1091EBFBBF5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853D5338-837C-5E1C-9059-81980D0D475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11F1E84B-01EB-49C7-44EA-D11590C96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0DEA760A-D487-62EF-4DBC-4BDEEDEA0F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E79F63BD-3DF2-B7F0-9D58-45AB6A971552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FEE6A6F7-7246-0E9A-A9EF-63E352E0CD1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1261DFA0-E50E-4F2E-37F0-92459C10D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6DFFAFE9-6501-D9EB-17F8-599810EA0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126BDC63-D0D5-4EA8-B636-3969A4F69B55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A8B397B4-551A-D242-CDAB-4E643C530A3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7D1DBEE8-A6C7-5C00-F996-63E4E8F97B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94794B44-134B-D938-BC27-54C9E9C1B5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BBA84167-AF36-94D4-00DA-F280E0835D2B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ED6683F4-4ABF-34A6-A06B-56ACD4512618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4A42F974-3A07-6E46-AD90-A6CC49D1DAF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726AD491-A125-6FC2-3DB0-E52F0AE1E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C881F861-4BEF-CA97-3012-F46F26ECD7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2753413C-7F0F-5256-BB26-F1A745B7CAC4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976E647F-4286-560A-814F-E61E051C250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D3B05E36-833D-F6D1-85FB-BD77C6B12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49C4F961-4FD7-9657-E36F-F0CE88C29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108A79EF-3B62-DC90-9ABB-75EF41034883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99C40490-AA75-4B6C-BA0A-7AA27B7B5CA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9E32CDAB-8BCE-58BD-65BD-7A2B79EDF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354949A9-4118-9231-F000-05B8E08EF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0C8F24AF-AE09-FD62-4B29-02C0B2D0E6EF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7DF18C0-FE38-5373-D569-0C8CDAFAE4F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BD6A531A-54C3-603B-39D5-ED3A6348382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40BB3D5-E90E-A353-1F40-4D60BBA26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67FC21DB-95D9-5D01-8226-605CB16A8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6FF425AD-800E-ED1E-7071-E805AFE5C719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E41EFF92-B8B0-5521-AB7F-3FBD17757F9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3951A430-F9F6-0DDB-1B06-6DA09CB0E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70C0C907-D225-F746-0A4B-61AEEBD254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A5A0AEDA-09A6-D065-185B-F22CDB4C7BAC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1FFF1AA5-5C83-8513-805C-214C2A5A5ADB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37DE522F-7278-4392-5D27-E6E5EACE37B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5E89C4EF-193D-0A1F-8D30-8DE9FCC2A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8F65D869-369E-57C3-0ABE-E45E4E8AE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B1AC7F19-41E9-5984-9D33-73A73FD3E91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3B81CB0D-75B3-1432-3528-A800B805253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855BFFDC-61F8-FC25-819A-1D6A81A2A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21F60485-2612-BC64-84A2-5D2559CE8E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8ECBBB84-F81B-27A0-BA16-7AEACCAC6E0B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DCF4A438-EF18-58CD-0785-7CA4B4CD7E8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EFE6CE8E-81F9-4E8D-A2C9-6FBC1CF1C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DFCB2433-D9B5-EBFF-87F8-47784E8745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144B5FE-90F4-EAF8-CEAD-45E08C29B84D}"/>
              </a:ext>
            </a:extLst>
          </p:cNvPr>
          <p:cNvGrpSpPr/>
          <p:nvPr/>
        </p:nvGrpSpPr>
        <p:grpSpPr>
          <a:xfrm>
            <a:off x="7056281" y="1064421"/>
            <a:ext cx="3423400" cy="6448898"/>
            <a:chOff x="5880234" y="887017"/>
            <a:chExt cx="2852833" cy="53740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DC274E-1FE9-0531-10CC-EE2544880CE6}"/>
                </a:ext>
              </a:extLst>
            </p:cNvPr>
            <p:cNvSpPr/>
            <p:nvPr/>
          </p:nvSpPr>
          <p:spPr>
            <a:xfrm rot="16200000">
              <a:off x="4241056" y="4400279"/>
              <a:ext cx="350532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6D084AD-8DA2-904C-1362-83C77264A145}"/>
                </a:ext>
              </a:extLst>
            </p:cNvPr>
            <p:cNvSpPr/>
            <p:nvPr/>
          </p:nvSpPr>
          <p:spPr>
            <a:xfrm rot="16200000">
              <a:off x="4890614" y="4400278"/>
              <a:ext cx="3505328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DFCBD4E-702D-9D13-5275-6132B5AFC71A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4226C5D-9B38-04BE-23F9-194EBF69EBBE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7D9FD11-38BF-1931-F968-59A1B9AE206A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E357E1-0090-1738-A558-1B861BC9745D}"/>
              </a:ext>
            </a:extLst>
          </p:cNvPr>
          <p:cNvGrpSpPr/>
          <p:nvPr/>
        </p:nvGrpSpPr>
        <p:grpSpPr>
          <a:xfrm>
            <a:off x="6595804" y="642576"/>
            <a:ext cx="4331711" cy="7027268"/>
            <a:chOff x="5496503" y="535479"/>
            <a:chExt cx="3609759" cy="585605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A5A0615-30DF-B599-B75E-31B77E6C6B09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77EB832-A09A-D015-4FB9-D1BA0B37ECDF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C1F6462-B124-37BB-4275-E05A431E94EF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966624-37F1-1862-0AA4-29232245F037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A2AFD9-35F7-CFEF-56CF-3377FE96EBED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791B50-EDED-34D2-1CF6-F1C519991968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F6AB82-CE0E-33C2-438B-7508F5540E4B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98B633-51ED-CF44-ACBF-058A43609357}"/>
                </a:ext>
              </a:extLst>
            </p:cNvPr>
            <p:cNvSpPr/>
            <p:nvPr/>
          </p:nvSpPr>
          <p:spPr>
            <a:xfrm>
              <a:off x="6190351" y="2759769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FC875C8-FE57-1167-F0F8-E8E5CD8F2D7E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4E6BAC-9657-3D13-A85B-DBE8E0F25CB4}"/>
                </a:ext>
              </a:extLst>
            </p:cNvPr>
            <p:cNvSpPr/>
            <p:nvPr/>
          </p:nvSpPr>
          <p:spPr>
            <a:xfrm>
              <a:off x="8836000" y="1904647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F582397-AED6-316A-76E8-64073C52AA6D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CE52B9-A7B5-E34B-0C26-EA98CAD06467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A6A74A-A00D-94C3-ADA9-2242BEB55257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</p:spTree>
    <p:extLst>
      <p:ext uri="{BB962C8B-B14F-4D97-AF65-F5344CB8AC3E}">
        <p14:creationId xmlns:p14="http://schemas.microsoft.com/office/powerpoint/2010/main" val="13978770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C33E9-E2E5-D493-BDAF-2B990BF3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E9BFFC-8826-6780-3752-0A0CF30E8A30}"/>
              </a:ext>
            </a:extLst>
          </p:cNvPr>
          <p:cNvSpPr/>
          <p:nvPr/>
        </p:nvSpPr>
        <p:spPr>
          <a:xfrm>
            <a:off x="2607515" y="474806"/>
            <a:ext cx="9415370" cy="727998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270A91-D424-7D98-FE00-8B40FE2B8B58}"/>
              </a:ext>
            </a:extLst>
          </p:cNvPr>
          <p:cNvSpPr/>
          <p:nvPr/>
        </p:nvSpPr>
        <p:spPr>
          <a:xfrm>
            <a:off x="7408691" y="3306926"/>
            <a:ext cx="357359" cy="371109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EF2D0B-FACC-FC59-9B87-A5406C078DD9}"/>
              </a:ext>
            </a:extLst>
          </p:cNvPr>
          <p:cNvSpPr/>
          <p:nvPr/>
        </p:nvSpPr>
        <p:spPr>
          <a:xfrm>
            <a:off x="8177816" y="3311723"/>
            <a:ext cx="317156" cy="37062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986E85-9B9C-6165-CFC7-A4B2941A9163}"/>
              </a:ext>
            </a:extLst>
          </p:cNvPr>
          <p:cNvSpPr/>
          <p:nvPr/>
        </p:nvSpPr>
        <p:spPr>
          <a:xfrm>
            <a:off x="9021466" y="4442460"/>
            <a:ext cx="317156" cy="32118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7CA122-176D-08C7-8312-DCBE9484C577}"/>
              </a:ext>
            </a:extLst>
          </p:cNvPr>
          <p:cNvSpPr/>
          <p:nvPr/>
        </p:nvSpPr>
        <p:spPr>
          <a:xfrm>
            <a:off x="9717646" y="4442459"/>
            <a:ext cx="317156" cy="321184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51F31E-F2E3-608C-1943-54FE7E680657}"/>
              </a:ext>
            </a:extLst>
          </p:cNvPr>
          <p:cNvSpPr/>
          <p:nvPr/>
        </p:nvSpPr>
        <p:spPr>
          <a:xfrm>
            <a:off x="10610359" y="965623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835E3D-C24A-A0CB-6B00-649A7EE97BD8}"/>
              </a:ext>
            </a:extLst>
          </p:cNvPr>
          <p:cNvSpPr/>
          <p:nvPr/>
        </p:nvSpPr>
        <p:spPr>
          <a:xfrm>
            <a:off x="9798240" y="645334"/>
            <a:ext cx="317156" cy="12291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AE3C58-A240-5140-F0A7-C3246CA102C0}"/>
              </a:ext>
            </a:extLst>
          </p:cNvPr>
          <p:cNvSpPr/>
          <p:nvPr/>
        </p:nvSpPr>
        <p:spPr>
          <a:xfrm>
            <a:off x="8172566" y="968467"/>
            <a:ext cx="317156" cy="16497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F60721-221C-189B-4C88-0F43F70D37B0}"/>
              </a:ext>
            </a:extLst>
          </p:cNvPr>
          <p:cNvSpPr/>
          <p:nvPr/>
        </p:nvSpPr>
        <p:spPr>
          <a:xfrm>
            <a:off x="7420422" y="645334"/>
            <a:ext cx="317156" cy="122918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6D39B44-A1A9-F124-5E36-462C5B8F1E37}"/>
              </a:ext>
            </a:extLst>
          </p:cNvPr>
          <p:cNvSpPr/>
          <p:nvPr/>
        </p:nvSpPr>
        <p:spPr>
          <a:xfrm rot="5400000">
            <a:off x="1369996" y="2073549"/>
            <a:ext cx="6978337" cy="4121908"/>
          </a:xfrm>
          <a:custGeom>
            <a:avLst/>
            <a:gdLst>
              <a:gd name="connsiteX0" fmla="*/ 0 w 5815281"/>
              <a:gd name="connsiteY0" fmla="*/ 3434923 h 3434923"/>
              <a:gd name="connsiteX1" fmla="*/ 0 w 5815281"/>
              <a:gd name="connsiteY1" fmla="*/ 513292 h 3434923"/>
              <a:gd name="connsiteX2" fmla="*/ 5570890 w 5815281"/>
              <a:gd name="connsiteY2" fmla="*/ 513292 h 3434923"/>
              <a:gd name="connsiteX3" fmla="*/ 5570890 w 5815281"/>
              <a:gd name="connsiteY3" fmla="*/ 270263 h 3434923"/>
              <a:gd name="connsiteX4" fmla="*/ 5538052 w 5815281"/>
              <a:gd name="connsiteY4" fmla="*/ 270263 h 3434923"/>
              <a:gd name="connsiteX5" fmla="*/ 5538052 w 5815281"/>
              <a:gd name="connsiteY5" fmla="*/ 0 h 3434923"/>
              <a:gd name="connsiteX6" fmla="*/ 5815281 w 5815281"/>
              <a:gd name="connsiteY6" fmla="*/ 0 h 3434923"/>
              <a:gd name="connsiteX7" fmla="*/ 5815281 w 5815281"/>
              <a:gd name="connsiteY7" fmla="*/ 270263 h 3434923"/>
              <a:gd name="connsiteX8" fmla="*/ 5782443 w 5815281"/>
              <a:gd name="connsiteY8" fmla="*/ 270263 h 3434923"/>
              <a:gd name="connsiteX9" fmla="*/ 5782443 w 5815281"/>
              <a:gd name="connsiteY9" fmla="*/ 795151 h 3434923"/>
              <a:gd name="connsiteX10" fmla="*/ 5782443 w 5815281"/>
              <a:gd name="connsiteY10" fmla="*/ 795151 h 3434923"/>
              <a:gd name="connsiteX11" fmla="*/ 5782443 w 5815281"/>
              <a:gd name="connsiteY11" fmla="*/ 3434923 h 343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5281" h="3434923">
                <a:moveTo>
                  <a:pt x="0" y="3434923"/>
                </a:moveTo>
                <a:lnTo>
                  <a:pt x="0" y="513292"/>
                </a:lnTo>
                <a:lnTo>
                  <a:pt x="5570890" y="513292"/>
                </a:lnTo>
                <a:lnTo>
                  <a:pt x="5570890" y="270263"/>
                </a:lnTo>
                <a:lnTo>
                  <a:pt x="5538052" y="270263"/>
                </a:lnTo>
                <a:lnTo>
                  <a:pt x="5538052" y="0"/>
                </a:lnTo>
                <a:lnTo>
                  <a:pt x="5815281" y="0"/>
                </a:lnTo>
                <a:lnTo>
                  <a:pt x="5815281" y="270263"/>
                </a:lnTo>
                <a:lnTo>
                  <a:pt x="5782443" y="270263"/>
                </a:lnTo>
                <a:lnTo>
                  <a:pt x="5782443" y="795151"/>
                </a:lnTo>
                <a:lnTo>
                  <a:pt x="5782443" y="795151"/>
                </a:lnTo>
                <a:lnTo>
                  <a:pt x="5782443" y="3434923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5A4DE86-01C3-2DA9-6698-865EB4BDEAB9}"/>
              </a:ext>
            </a:extLst>
          </p:cNvPr>
          <p:cNvSpPr/>
          <p:nvPr/>
        </p:nvSpPr>
        <p:spPr>
          <a:xfrm>
            <a:off x="6617059" y="968466"/>
            <a:ext cx="675281" cy="6049555"/>
          </a:xfrm>
          <a:custGeom>
            <a:avLst/>
            <a:gdLst>
              <a:gd name="connsiteX0" fmla="*/ 257 w 562734"/>
              <a:gd name="connsiteY0" fmla="*/ 0 h 5041296"/>
              <a:gd name="connsiteX1" fmla="*/ 293203 w 562734"/>
              <a:gd name="connsiteY1" fmla="*/ 0 h 5041296"/>
              <a:gd name="connsiteX2" fmla="*/ 293203 w 562734"/>
              <a:gd name="connsiteY2" fmla="*/ 84758 h 5041296"/>
              <a:gd name="connsiteX3" fmla="*/ 297799 w 562734"/>
              <a:gd name="connsiteY3" fmla="*/ 84758 h 5041296"/>
              <a:gd name="connsiteX4" fmla="*/ 297799 w 562734"/>
              <a:gd name="connsiteY4" fmla="*/ 1531333 h 5041296"/>
              <a:gd name="connsiteX5" fmla="*/ 562734 w 562734"/>
              <a:gd name="connsiteY5" fmla="*/ 1531333 h 5041296"/>
              <a:gd name="connsiteX6" fmla="*/ 562734 w 562734"/>
              <a:gd name="connsiteY6" fmla="*/ 1761327 h 5041296"/>
              <a:gd name="connsiteX7" fmla="*/ 297799 w 562734"/>
              <a:gd name="connsiteY7" fmla="*/ 1761327 h 5041296"/>
              <a:gd name="connsiteX8" fmla="*/ 297799 w 562734"/>
              <a:gd name="connsiteY8" fmla="*/ 5041296 h 5041296"/>
              <a:gd name="connsiteX9" fmla="*/ 0 w 562734"/>
              <a:gd name="connsiteY9" fmla="*/ 5041296 h 5041296"/>
              <a:gd name="connsiteX10" fmla="*/ 0 w 562734"/>
              <a:gd name="connsiteY10" fmla="*/ 84758 h 5041296"/>
              <a:gd name="connsiteX11" fmla="*/ 257 w 562734"/>
              <a:gd name="connsiteY11" fmla="*/ 84758 h 50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734" h="5041296">
                <a:moveTo>
                  <a:pt x="257" y="0"/>
                </a:moveTo>
                <a:lnTo>
                  <a:pt x="293203" y="0"/>
                </a:lnTo>
                <a:lnTo>
                  <a:pt x="293203" y="84758"/>
                </a:lnTo>
                <a:lnTo>
                  <a:pt x="297799" y="84758"/>
                </a:lnTo>
                <a:lnTo>
                  <a:pt x="297799" y="1531333"/>
                </a:lnTo>
                <a:lnTo>
                  <a:pt x="562734" y="1531333"/>
                </a:lnTo>
                <a:lnTo>
                  <a:pt x="562734" y="1761327"/>
                </a:lnTo>
                <a:lnTo>
                  <a:pt x="297799" y="1761327"/>
                </a:lnTo>
                <a:lnTo>
                  <a:pt x="297799" y="5041296"/>
                </a:lnTo>
                <a:lnTo>
                  <a:pt x="0" y="5041296"/>
                </a:lnTo>
                <a:lnTo>
                  <a:pt x="0" y="84758"/>
                </a:lnTo>
                <a:lnTo>
                  <a:pt x="257" y="8475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73AD4B4-1DB1-49A9-B351-849DC0583B01}"/>
              </a:ext>
            </a:extLst>
          </p:cNvPr>
          <p:cNvSpPr/>
          <p:nvPr/>
        </p:nvSpPr>
        <p:spPr>
          <a:xfrm>
            <a:off x="9021432" y="645334"/>
            <a:ext cx="650299" cy="2436720"/>
          </a:xfrm>
          <a:custGeom>
            <a:avLst/>
            <a:gdLst>
              <a:gd name="connsiteX0" fmla="*/ 0 w 541916"/>
              <a:gd name="connsiteY0" fmla="*/ 0 h 2030600"/>
              <a:gd name="connsiteX1" fmla="*/ 270971 w 541916"/>
              <a:gd name="connsiteY1" fmla="*/ 0 h 2030600"/>
              <a:gd name="connsiteX2" fmla="*/ 270971 w 541916"/>
              <a:gd name="connsiteY2" fmla="*/ 677822 h 2030600"/>
              <a:gd name="connsiteX3" fmla="*/ 268633 w 541916"/>
              <a:gd name="connsiteY3" fmla="*/ 677822 h 2030600"/>
              <a:gd name="connsiteX4" fmla="*/ 268633 w 541916"/>
              <a:gd name="connsiteY4" fmla="*/ 1800606 h 2030600"/>
              <a:gd name="connsiteX5" fmla="*/ 541916 w 541916"/>
              <a:gd name="connsiteY5" fmla="*/ 1800606 h 2030600"/>
              <a:gd name="connsiteX6" fmla="*/ 541916 w 541916"/>
              <a:gd name="connsiteY6" fmla="*/ 2030600 h 2030600"/>
              <a:gd name="connsiteX7" fmla="*/ 26 w 541916"/>
              <a:gd name="connsiteY7" fmla="*/ 2030600 h 2030600"/>
              <a:gd name="connsiteX8" fmla="*/ 26 w 541916"/>
              <a:gd name="connsiteY8" fmla="*/ 1800606 h 2030600"/>
              <a:gd name="connsiteX9" fmla="*/ 4336 w 541916"/>
              <a:gd name="connsiteY9" fmla="*/ 1800606 h 2030600"/>
              <a:gd name="connsiteX10" fmla="*/ 4336 w 541916"/>
              <a:gd name="connsiteY10" fmla="*/ 677822 h 2030600"/>
              <a:gd name="connsiteX11" fmla="*/ 0 w 541916"/>
              <a:gd name="connsiteY11" fmla="*/ 677822 h 20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916" h="2030600">
                <a:moveTo>
                  <a:pt x="0" y="0"/>
                </a:moveTo>
                <a:lnTo>
                  <a:pt x="270971" y="0"/>
                </a:lnTo>
                <a:lnTo>
                  <a:pt x="270971" y="677822"/>
                </a:lnTo>
                <a:lnTo>
                  <a:pt x="268633" y="677822"/>
                </a:lnTo>
                <a:lnTo>
                  <a:pt x="268633" y="1800606"/>
                </a:lnTo>
                <a:lnTo>
                  <a:pt x="541916" y="1800606"/>
                </a:lnTo>
                <a:lnTo>
                  <a:pt x="541916" y="2030600"/>
                </a:lnTo>
                <a:lnTo>
                  <a:pt x="26" y="2030600"/>
                </a:lnTo>
                <a:lnTo>
                  <a:pt x="26" y="1800606"/>
                </a:lnTo>
                <a:lnTo>
                  <a:pt x="4336" y="1800606"/>
                </a:lnTo>
                <a:lnTo>
                  <a:pt x="4336" y="677822"/>
                </a:lnTo>
                <a:lnTo>
                  <a:pt x="0" y="677822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16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11414C-597F-C455-25DF-2ECC29D254CF}"/>
              </a:ext>
            </a:extLst>
          </p:cNvPr>
          <p:cNvSpPr/>
          <p:nvPr/>
        </p:nvSpPr>
        <p:spPr>
          <a:xfrm>
            <a:off x="9026016" y="3306927"/>
            <a:ext cx="1008788" cy="3857786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AA2707-578D-03C6-6214-15A24798BB05}"/>
              </a:ext>
            </a:extLst>
          </p:cNvPr>
          <p:cNvSpPr/>
          <p:nvPr/>
        </p:nvSpPr>
        <p:spPr>
          <a:xfrm>
            <a:off x="6620256" y="1064427"/>
            <a:ext cx="1869434" cy="1556702"/>
          </a:xfrm>
          <a:prstGeom prst="rect">
            <a:avLst/>
          </a:prstGeom>
          <a:solidFill>
            <a:srgbClr val="FFFF00">
              <a:alpha val="50000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E715C7FE-8DBA-D56C-8F0C-DC5CE8782E29}"/>
              </a:ext>
            </a:extLst>
          </p:cNvPr>
          <p:cNvGrpSpPr/>
          <p:nvPr/>
        </p:nvGrpSpPr>
        <p:grpSpPr>
          <a:xfrm>
            <a:off x="6699931" y="1064422"/>
            <a:ext cx="4122370" cy="6100286"/>
            <a:chOff x="5583276" y="927786"/>
            <a:chExt cx="3435308" cy="5083572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0BF71FA9-5255-FE60-3EEA-49E4B0641373}"/>
                </a:ext>
              </a:extLst>
            </p:cNvPr>
            <p:cNvSpPr/>
            <p:nvPr/>
          </p:nvSpPr>
          <p:spPr>
            <a:xfrm rot="5400000">
              <a:off x="4064570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404575B5-B9DE-EFDB-2ACE-111FF6A43D0B}"/>
                </a:ext>
              </a:extLst>
            </p:cNvPr>
            <p:cNvSpPr/>
            <p:nvPr/>
          </p:nvSpPr>
          <p:spPr>
            <a:xfrm rot="5400000">
              <a:off x="4699198" y="4322829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E3A2D03-78CC-86C0-8C36-8C1678350689}"/>
                </a:ext>
              </a:extLst>
            </p:cNvPr>
            <p:cNvSpPr/>
            <p:nvPr/>
          </p:nvSpPr>
          <p:spPr>
            <a:xfrm rot="5400000">
              <a:off x="5333825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7B81F00E-4A49-9FD6-1FFE-7D3B737CA369}"/>
                </a:ext>
              </a:extLst>
            </p:cNvPr>
            <p:cNvSpPr/>
            <p:nvPr/>
          </p:nvSpPr>
          <p:spPr>
            <a:xfrm rot="5400000">
              <a:off x="6047357" y="4322827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A27A77A4-7861-004B-0112-E3441338C57D}"/>
                </a:ext>
              </a:extLst>
            </p:cNvPr>
            <p:cNvSpPr/>
            <p:nvPr/>
          </p:nvSpPr>
          <p:spPr>
            <a:xfrm rot="5400000">
              <a:off x="6623069" y="4322826"/>
              <a:ext cx="3214822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36133F4A-DD66-5107-2FA4-B6A6B2AD24F1}"/>
                </a:ext>
              </a:extLst>
            </p:cNvPr>
            <p:cNvSpPr/>
            <p:nvPr/>
          </p:nvSpPr>
          <p:spPr>
            <a:xfrm rot="5400000">
              <a:off x="6280208" y="1497696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489C5846-DA67-3F41-A39E-92C6A33F1FFB}"/>
                </a:ext>
              </a:extLst>
            </p:cNvPr>
            <p:cNvSpPr/>
            <p:nvPr/>
          </p:nvSpPr>
          <p:spPr>
            <a:xfrm rot="5400000">
              <a:off x="5670570" y="1497692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7A782737-8381-B776-BEFC-43254C8B75C4}"/>
                </a:ext>
              </a:extLst>
            </p:cNvPr>
            <p:cNvSpPr/>
            <p:nvPr/>
          </p:nvSpPr>
          <p:spPr>
            <a:xfrm rot="5400000">
              <a:off x="5018165" y="1500439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FDD44E3-C222-D02B-E44F-657BDA26B8BE}"/>
                </a:ext>
              </a:extLst>
            </p:cNvPr>
            <p:cNvSpPr/>
            <p:nvPr/>
          </p:nvSpPr>
          <p:spPr>
            <a:xfrm rot="5400000">
              <a:off x="7033386" y="149526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9FA51E5-69AF-E59C-8567-83321660A764}"/>
                </a:ext>
              </a:extLst>
            </p:cNvPr>
            <p:cNvSpPr/>
            <p:nvPr/>
          </p:nvSpPr>
          <p:spPr>
            <a:xfrm rot="5400000">
              <a:off x="7651235" y="1497693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B76CA961-27BD-34FD-7EDE-D62F4FD9A138}"/>
                </a:ext>
              </a:extLst>
            </p:cNvPr>
            <p:cNvSpPr/>
            <p:nvPr/>
          </p:nvSpPr>
          <p:spPr>
            <a:xfrm rot="5400000">
              <a:off x="8291238" y="1492897"/>
              <a:ext cx="1292458" cy="1622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278BB1-35BD-E551-151F-F0158A955750}"/>
              </a:ext>
            </a:extLst>
          </p:cNvPr>
          <p:cNvSpPr/>
          <p:nvPr/>
        </p:nvSpPr>
        <p:spPr>
          <a:xfrm>
            <a:off x="6620255" y="3306927"/>
            <a:ext cx="1869436" cy="3857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F562C2-D05E-4FDF-83FB-F5743554319A}"/>
              </a:ext>
            </a:extLst>
          </p:cNvPr>
          <p:cNvSpPr/>
          <p:nvPr/>
        </p:nvSpPr>
        <p:spPr>
          <a:xfrm>
            <a:off x="9026293" y="1064425"/>
            <a:ext cx="1880530" cy="15567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83F3EF4-A766-65C7-5E11-841CCCF74853}"/>
              </a:ext>
            </a:extLst>
          </p:cNvPr>
          <p:cNvSpPr txBox="1"/>
          <p:nvPr/>
        </p:nvSpPr>
        <p:spPr>
          <a:xfrm>
            <a:off x="0" y="31607"/>
            <a:ext cx="296427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r>
              <a:rPr lang="ko-KR" altLang="en-US" sz="2000" dirty="0"/>
              <a:t>층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Metalization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후</a:t>
            </a:r>
            <a:endParaRPr lang="en-US" altLang="ko-KR" sz="2000" dirty="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15274579-F73F-2901-32A7-86AE39C2612C}"/>
              </a:ext>
            </a:extLst>
          </p:cNvPr>
          <p:cNvGrpSpPr/>
          <p:nvPr/>
        </p:nvGrpSpPr>
        <p:grpSpPr>
          <a:xfrm>
            <a:off x="9086838" y="4487976"/>
            <a:ext cx="200209" cy="2442196"/>
            <a:chOff x="5585926" y="3781029"/>
            <a:chExt cx="166841" cy="203516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B196AE12-0863-AF0C-1E80-E9E017B350D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308FF46-D308-F038-F4D3-8D0F982D5CF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A0EB4ADD-2748-0EDC-8E7F-E7043C15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241AAA0A-A9D9-4F56-5A37-A498E0E424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0A8576EB-17BE-8B14-E7FA-C8974EE53AA0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BD04FB6F-9293-E35C-7DA3-6DCB25E7498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916B7BDF-D57C-2F5F-2C90-1AD8F8FCD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5892AA3D-4040-7B4A-3BCA-5440330F3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5EE8D9D3-9D52-7061-332D-77E4634094B2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2A465645-0260-EDC5-A0A1-4372FB9FEB0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E11ED775-4922-F831-2283-2C84473A7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3D9A22D5-4BEF-DD40-97B3-7D61350054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5F017C11-04EF-083A-F78E-D1E2AD8D4570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66F7CD1-57F8-3887-4769-8570EBB300D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92C28AB5-AD90-8E82-5D0B-D3CAA39B3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835F2127-D6F2-7B6D-7ECB-750660356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1A9F53DD-B86C-FD27-214F-8C4C7E5667EF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A97BEC36-82D6-36FF-D1F9-FF57D40FD0E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57EB3356-0C50-0B17-CBF8-E400693C6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D360266C-018B-36D2-B50D-8FB521B01E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247FE1E5-F566-A1A8-801F-C33F92312915}"/>
              </a:ext>
            </a:extLst>
          </p:cNvPr>
          <p:cNvGrpSpPr/>
          <p:nvPr/>
        </p:nvGrpSpPr>
        <p:grpSpPr>
          <a:xfrm>
            <a:off x="9779556" y="4505121"/>
            <a:ext cx="200209" cy="2442196"/>
            <a:chOff x="5585926" y="3781029"/>
            <a:chExt cx="166841" cy="203516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EF73D417-6039-1611-A25C-98CB6AE065B8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72B84188-BFD7-F5B6-4C67-EF119A8B138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8AC00C63-D7CC-8520-BD02-E77CFEE10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785E8F30-4E58-246C-3195-DA25237A69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89C83533-15A0-3FC7-B312-C64F2AD67C15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2E788EBC-0F79-4232-6F7F-80529A8C335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40CE6554-FB42-938C-6612-6F0D439A4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CDFDB3C9-A332-8A6C-FFB5-8D5B251386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50A65329-413F-5D99-C202-2751BD66F085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94FEC70-46CA-8C8F-FF4E-694A057FB20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1CAEA8A8-F5DB-3CEB-99C2-C60A3958C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565551EE-C887-4A2F-57DB-B0783AE45E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E0D799B7-D66B-85EF-CB5B-6415A7FC9BE4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194AF3C6-29F7-C588-E06C-E1E1005A707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17E897E3-5EFE-E28F-755C-96698AFC9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3B2A71E0-C950-7CFE-D0D1-E420023D39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C28955B2-258B-DC47-ECE7-662438CFFD1D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1F9B7B7C-24C8-6073-36E4-8AD87EC990B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141A54AC-D658-0851-56C3-3B8832D66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152959F5-C5EE-1D1A-5585-E7A67693EA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216419-E2C5-811A-1710-00927FBC7FE4}"/>
              </a:ext>
            </a:extLst>
          </p:cNvPr>
          <p:cNvGrpSpPr/>
          <p:nvPr/>
        </p:nvGrpSpPr>
        <p:grpSpPr>
          <a:xfrm>
            <a:off x="6703111" y="3360256"/>
            <a:ext cx="200690" cy="3570253"/>
            <a:chOff x="5585926" y="2840981"/>
            <a:chExt cx="167242" cy="297521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BFAF755-29C9-8ACD-2E7B-ECB7CE70EB6F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2C76031-0F54-3B09-E9BF-3CFE6F1BC4D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CD966F8-B8A0-5624-DA50-3E20887AD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9343BC8-7E92-0C1F-A0AC-49718BD9F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D293F1B9-CA68-6648-5090-F414ECA4475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10559BC-315C-D3A1-C2EB-AF257DB96EE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426D8A99-E7D1-9BE6-A34C-25AB5BBB2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01CC8519-19A5-FC7A-7F38-317760E8B8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1C508942-DC0C-B68B-C094-F4E3E78543E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C3936130-9681-1EDD-8799-35BE66DA185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9D382C69-BF25-676F-698D-B7D04D9EE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F387D1F6-4E46-CDBF-3628-5EFDBE7E74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9EF755B5-BEB0-A177-8374-F9F8F137434A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1C90EACB-720B-A468-63D3-EC8D17C3C122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FD74C221-8EBC-7932-3466-3C3A74BC0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A389277-3B0E-541F-2E2B-93CDB24308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BF6A9B40-F8ED-CEC0-A36A-0930C9766F6D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C8F7672-8545-BF5C-7B61-1827C7AAC59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7325FDAB-B90B-5798-4461-85A93B9E7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9493AA2B-7539-14D4-0189-3D8CA46CDC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2D6F06F-12D1-A8E0-DB87-1543FA3E4CD5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3844209-264F-926D-93F3-B651EC820B2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C204ED5D-D407-4C09-D078-EF9C8478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674C913-D998-B3FE-BB49-CE2A75CF3D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D972E699-5015-2A10-7985-71E44B38DBFE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A34B2F9B-D1B8-05D2-F997-2B13CA35654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44EFD36B-5332-FEB7-8A0C-0AAD1D5B6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5F73BE2C-600F-F557-2477-8F25FF97E8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CC27552A-2AFF-FE82-90C2-B0E7B8E62A7C}"/>
              </a:ext>
            </a:extLst>
          </p:cNvPr>
          <p:cNvGrpSpPr/>
          <p:nvPr/>
        </p:nvGrpSpPr>
        <p:grpSpPr>
          <a:xfrm>
            <a:off x="7473849" y="3360256"/>
            <a:ext cx="200690" cy="3570253"/>
            <a:chOff x="5585926" y="2840981"/>
            <a:chExt cx="167242" cy="2975211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5CDB4D0-A186-46BB-1752-FBDC75BBFC7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79747A7C-CBFB-5C94-7878-FB3DEBCF7CE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CC045D2-4379-4326-D81F-81EC821DC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677A52F7-038C-5A0E-5EDF-9CFACA88C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50EEC1A6-43E0-5442-6E0B-61412FFAAB3D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CBE5FA3E-FB76-09CD-6C59-EC2580B244DB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AB491BB8-0DA6-95DA-6FE3-21FC30A56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E4626BB2-5AC1-1DB1-AD91-1D98ACE6E5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3750CAB3-2605-F3EB-6132-39F3867DCA8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D3712C4-EB62-9587-25B2-F4D85DC984B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8B5E5CAE-19BA-1CD0-EAE6-42E563238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4241148F-C7BA-BE6B-3BE1-2D0AF15381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20DB9C83-88BD-1304-DE11-F3BB261C4EF8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95EB7F61-65FE-1A6F-5E9D-BA5C7FE2488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5F04C6B7-833B-EED8-2094-0C471031FE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3A8A3E8B-9E06-D952-A0CA-95E4ADA520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51F77C4-7AEB-18B4-AFCC-C26E368F19C2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A179569-3454-2620-D831-17ED610D4EE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398038FF-628B-2950-E5C5-66D49563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3075B2ED-94EF-B884-C8E8-9E9ADABC0F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4BC96D72-B2AA-1C17-D88C-C8ADEF8C4B16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BD9566CB-5B00-91DE-E958-25A7580D5C19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FCE4D5BF-FCC0-D5B3-AFC3-4627E5533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06C13EE2-3E7B-3AB6-B2EC-B1D962E603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AC08CE-240F-D783-23EC-77726A690D8B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EA1D0B9-105A-361E-F7D3-10F8B49666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85B2228C-4CF0-B75A-EC3A-4411C9B9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BE42C21A-4A92-1049-BCAB-A6EB956B0F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DB7B2FBC-524E-F83F-B34B-CF31B81EEAEF}"/>
              </a:ext>
            </a:extLst>
          </p:cNvPr>
          <p:cNvGrpSpPr/>
          <p:nvPr/>
        </p:nvGrpSpPr>
        <p:grpSpPr>
          <a:xfrm>
            <a:off x="8226907" y="3360658"/>
            <a:ext cx="200690" cy="3570253"/>
            <a:chOff x="5585926" y="2840981"/>
            <a:chExt cx="167242" cy="297521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EE2536DB-0607-A673-B59E-67DBE205A599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810C183A-C388-0E31-A34D-5042ECC59F96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09D63D35-69A4-B115-E098-0D976D6CF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A6A56AC-0BD2-E987-E37F-CE2C1E2437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6DA106CA-7C4F-4B1A-5FF5-C0223A39173A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25DD97E-94C3-A5F2-A037-2F5037ADD5E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286C2AAD-FA8E-DB8B-047B-8DDFB4833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397A9085-E600-4EBE-77D3-C19219A2F4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6FA3EAD3-FF7D-A3B1-394F-E4DDE2D4F99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02D5E1-BBEC-0F15-4B4F-4BE21DE02BA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FBA8E542-B4C9-BF4F-CE39-60BAC33A6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B6E04D6E-80F2-FA58-51DF-DA9FEC8C4B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90383B10-CB88-4F9F-4A56-1BA3F63B1D1B}"/>
                </a:ext>
              </a:extLst>
            </p:cNvPr>
            <p:cNvGrpSpPr/>
            <p:nvPr/>
          </p:nvGrpSpPr>
          <p:grpSpPr>
            <a:xfrm>
              <a:off x="5587973" y="4251053"/>
              <a:ext cx="162454" cy="155067"/>
              <a:chOff x="5590714" y="2840981"/>
              <a:chExt cx="162454" cy="15506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47CA4441-7EF2-66DA-FC16-7C3A97AF991E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B0A0F141-53F3-F1C4-6348-E111E592F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0D3CAC1A-ED9D-547E-4A41-4F71593B0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93A1B20-BB68-0BE2-92E3-2A2111ADC1A9}"/>
                </a:ext>
              </a:extLst>
            </p:cNvPr>
            <p:cNvGrpSpPr/>
            <p:nvPr/>
          </p:nvGrpSpPr>
          <p:grpSpPr>
            <a:xfrm>
              <a:off x="5587973" y="4721076"/>
              <a:ext cx="162454" cy="155067"/>
              <a:chOff x="5590714" y="2840981"/>
              <a:chExt cx="162454" cy="15506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BD32534F-2C75-8723-458D-8BB53C1AD975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75E9FFB9-9CB5-4CF7-B9D7-1FAC61068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D71F6FAE-A30C-8321-D254-D0C01189B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44B58592-61BB-3DA3-9440-2141C09BF5AE}"/>
                </a:ext>
              </a:extLst>
            </p:cNvPr>
            <p:cNvGrpSpPr/>
            <p:nvPr/>
          </p:nvGrpSpPr>
          <p:grpSpPr>
            <a:xfrm>
              <a:off x="5585926" y="5191099"/>
              <a:ext cx="162454" cy="155067"/>
              <a:chOff x="5590714" y="2840981"/>
              <a:chExt cx="162454" cy="15506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373AC862-D690-85A8-74DC-DB3C6F5A643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4191E325-3B77-8801-09CD-0534842A56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FDBD92DB-27DA-B5BE-E8F5-777A9B30B6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C79BC778-0643-20FB-C6C7-F59454D4343A}"/>
                </a:ext>
              </a:extLst>
            </p:cNvPr>
            <p:cNvGrpSpPr/>
            <p:nvPr/>
          </p:nvGrpSpPr>
          <p:grpSpPr>
            <a:xfrm>
              <a:off x="5585926" y="5661125"/>
              <a:ext cx="162454" cy="155067"/>
              <a:chOff x="5590714" y="2840981"/>
              <a:chExt cx="162454" cy="15506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46FFA39-2D5A-7998-C2D2-5ED25BECE11F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99AD43BF-6BD1-7F9B-B331-E8F35E5C8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B9131A89-9EB9-9838-81D4-5282AE399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7A52A0F2-8D21-4047-E8DD-269654495BB5}"/>
              </a:ext>
            </a:extLst>
          </p:cNvPr>
          <p:cNvGrpSpPr/>
          <p:nvPr/>
        </p:nvGrpSpPr>
        <p:grpSpPr>
          <a:xfrm>
            <a:off x="6704308" y="1064421"/>
            <a:ext cx="195426" cy="1314138"/>
            <a:chOff x="5590313" y="2840981"/>
            <a:chExt cx="162855" cy="109511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AC52CF1C-50D6-2314-0882-D599A3951A65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CF796FCA-8C94-12D1-63C8-6747A39DF3D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5BE0F454-AA9C-4646-1C5C-62A01670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31FA5F49-FD73-FA79-4B93-328F9471B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C2AB31BC-EEF9-611D-E605-B465F052C6A0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CF7A231D-7A6E-7472-F0AF-A3E8C8B5D89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3F4CDE2A-0C06-3C0B-0448-40BF4DA34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B674B959-B2A0-A5B2-8404-A464EAFE9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8F3F3E0B-5FCE-4D7F-27EA-EA1F51A38611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DF585611-9775-212F-BB29-A55DCD147ADC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E3C62A6B-A38F-2008-44E6-F504BD02E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3F882895-E1E6-2ECF-2B13-B79ACAB7EB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A4E14B81-026B-2800-B6AA-17ED93892F9E}"/>
              </a:ext>
            </a:extLst>
          </p:cNvPr>
          <p:cNvGrpSpPr/>
          <p:nvPr/>
        </p:nvGrpSpPr>
        <p:grpSpPr>
          <a:xfrm>
            <a:off x="7487462" y="1064421"/>
            <a:ext cx="195426" cy="737006"/>
            <a:chOff x="5590313" y="2840981"/>
            <a:chExt cx="162855" cy="61417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E2E93A2E-D51E-5DBB-3EA4-95AC302D53C4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8723FC1-1363-2C2C-BD6A-3DF551A86130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BB2954BB-D80E-A6B5-EBB8-63829F156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6BAB2E94-1109-2128-CB26-824E6CF894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F2392A82-EB1C-DF46-61D7-510A50C00DE5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86CD6659-DE1E-790D-FF26-71239D5E9EE3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BDCD55F7-0D2D-ED36-E93B-5B2B12BEF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98C395E5-086B-3515-9CC6-08D6811A82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57D9BF72-FB3D-888D-63EE-DA7DDC448907}"/>
              </a:ext>
            </a:extLst>
          </p:cNvPr>
          <p:cNvGrpSpPr/>
          <p:nvPr/>
        </p:nvGrpSpPr>
        <p:grpSpPr>
          <a:xfrm>
            <a:off x="8212148" y="1064421"/>
            <a:ext cx="195426" cy="1314138"/>
            <a:chOff x="5590313" y="2840981"/>
            <a:chExt cx="162855" cy="1095115"/>
          </a:xfrm>
        </p:grpSpPr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CC82BC83-4AAA-3088-55F6-D994AC954DA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8164CBCF-39FD-1BC0-1D73-965EA9AE8C74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40F094E6-AF9E-91C7-FE1C-84FE72ED1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92722151-CC42-21AB-E5F5-E38B94F591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26746BFD-EFD7-FADD-FF37-AE9EEB12B71F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DCB6D079-7170-7A6D-D4F2-0E3A63E246C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9011DD4B-D7CE-A3EE-927D-C00193F66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89FAF436-9E19-E045-E87B-D4ED0ED56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96D15056-0074-A6EA-D1A9-3D0144E70912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291F7A6B-150D-EECE-437F-EDB7101E4F3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7AC2ED95-0928-0E32-02A4-A54ED742E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28DDE5FA-168E-47AE-0A1E-34A8A05578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B67079A2-FAA8-379F-5CF5-DF47B7AFAAE4}"/>
              </a:ext>
            </a:extLst>
          </p:cNvPr>
          <p:cNvGrpSpPr/>
          <p:nvPr/>
        </p:nvGrpSpPr>
        <p:grpSpPr>
          <a:xfrm>
            <a:off x="9121586" y="1064421"/>
            <a:ext cx="195426" cy="1314138"/>
            <a:chOff x="5590313" y="2840981"/>
            <a:chExt cx="162855" cy="1095115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C551956D-E071-87D4-7A4B-5B5D84988AEE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C2D398D8-78DC-0FC9-A4B6-6D33EEB8B7A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2A0E9ABD-E7C0-25A7-00B9-6986143D6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45DBE0C1-337D-EEC6-49A8-22D4522D5D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A0486086-9560-9BCD-5B9E-00C8DF631E4D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FC4A7ACE-DBF4-B43A-911B-94C844F270A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B14034DC-878E-CB66-17C8-E86FA7CB5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B4C9C301-1A0E-07EA-7136-6C9B6CF55E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B78F7243-9562-D9D8-FD72-BEB901E5C65E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39551A31-AEB7-4658-976B-A32FFA0905D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AF8F009C-919A-DCD0-BCA7-888946F0F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347A4FB4-815F-8257-7E9A-DE572454C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4FFC250A-C0F9-8374-9071-E72A643DD083}"/>
              </a:ext>
            </a:extLst>
          </p:cNvPr>
          <p:cNvGrpSpPr/>
          <p:nvPr/>
        </p:nvGrpSpPr>
        <p:grpSpPr>
          <a:xfrm>
            <a:off x="9859245" y="1064421"/>
            <a:ext cx="195426" cy="737006"/>
            <a:chOff x="5590313" y="2840981"/>
            <a:chExt cx="162855" cy="614172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CF689825-12CF-6694-6AF9-F2E7938D648D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2CCC0CA3-7605-FA4F-69BD-D71D45F2562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291F9A89-6BC2-A298-588E-01BA4C3A3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13DFDB2-7901-FBC5-5C39-1413212211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1BD10860-03CB-71FF-A41B-9B753731F38C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9F95A2C1-BA14-5999-C054-85D3E1C0C061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DD520C81-E3A0-0275-0BE3-E0D18EAC2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39B02681-DB37-A306-3069-46EA9521FA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BE78E9BA-BB4A-443F-B535-24200B044D4A}"/>
              </a:ext>
            </a:extLst>
          </p:cNvPr>
          <p:cNvGrpSpPr/>
          <p:nvPr/>
        </p:nvGrpSpPr>
        <p:grpSpPr>
          <a:xfrm>
            <a:off x="10626109" y="1064421"/>
            <a:ext cx="195426" cy="1314138"/>
            <a:chOff x="5590313" y="2840981"/>
            <a:chExt cx="162855" cy="1095115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E1E62DCE-610C-01BE-EFC3-68BF898E6806}"/>
                </a:ext>
              </a:extLst>
            </p:cNvPr>
            <p:cNvGrpSpPr/>
            <p:nvPr/>
          </p:nvGrpSpPr>
          <p:grpSpPr>
            <a:xfrm>
              <a:off x="5590714" y="2840981"/>
              <a:ext cx="162454" cy="155067"/>
              <a:chOff x="5590714" y="2840981"/>
              <a:chExt cx="162454" cy="155067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A905CF91-710F-04C4-8AD2-423A3557E747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66F8899D-EB9E-1E2E-F9ED-FE113F5D8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C0C52C32-3AA4-757A-CDFF-98BDA66F7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87CDDDA7-A120-F500-24B4-55CAA321074E}"/>
                </a:ext>
              </a:extLst>
            </p:cNvPr>
            <p:cNvGrpSpPr/>
            <p:nvPr/>
          </p:nvGrpSpPr>
          <p:grpSpPr>
            <a:xfrm>
              <a:off x="5590313" y="3300086"/>
              <a:ext cx="162454" cy="155067"/>
              <a:chOff x="5590714" y="2840981"/>
              <a:chExt cx="162454" cy="155067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ED1992B1-1D68-88BF-0D0B-6E7B4EA93F0D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6EBDD448-C6BE-6FA8-CD65-92E72D33DC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DFA1C58C-DD3E-43D9-D2D2-3E90865AA2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841E395D-1AD6-64EF-33C9-161C249E1B96}"/>
                </a:ext>
              </a:extLst>
            </p:cNvPr>
            <p:cNvGrpSpPr/>
            <p:nvPr/>
          </p:nvGrpSpPr>
          <p:grpSpPr>
            <a:xfrm>
              <a:off x="5590313" y="3781029"/>
              <a:ext cx="162454" cy="155067"/>
              <a:chOff x="5590714" y="2840981"/>
              <a:chExt cx="162454" cy="15506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8ECF2E7D-1E53-2841-1A2E-AFE55987E9D8}"/>
                  </a:ext>
                </a:extLst>
              </p:cNvPr>
              <p:cNvSpPr/>
              <p:nvPr/>
            </p:nvSpPr>
            <p:spPr>
              <a:xfrm>
                <a:off x="5594007" y="2840981"/>
                <a:ext cx="155067" cy="155067"/>
              </a:xfrm>
              <a:prstGeom prst="rect">
                <a:avLst/>
              </a:prstGeom>
              <a:solidFill>
                <a:srgbClr val="0070C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FCA20624-DF81-ED35-B1DC-7C192E573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4" y="2840981"/>
                <a:ext cx="162454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FBDF43FD-8F21-10DD-AAFC-8322828D7E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886" y="2840981"/>
                <a:ext cx="141687" cy="15506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44E41C-CC93-2388-73FA-E323D5F4D95E}"/>
              </a:ext>
            </a:extLst>
          </p:cNvPr>
          <p:cNvGrpSpPr/>
          <p:nvPr/>
        </p:nvGrpSpPr>
        <p:grpSpPr>
          <a:xfrm>
            <a:off x="7056281" y="1064421"/>
            <a:ext cx="3423400" cy="6426038"/>
            <a:chOff x="5880234" y="887017"/>
            <a:chExt cx="2852833" cy="53550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843AD2-CF9B-F1BD-F7AA-3B39B44F55AA}"/>
                </a:ext>
              </a:extLst>
            </p:cNvPr>
            <p:cNvSpPr/>
            <p:nvPr/>
          </p:nvSpPr>
          <p:spPr>
            <a:xfrm rot="16200000">
              <a:off x="4250582" y="4390754"/>
              <a:ext cx="3486279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203DFC-3E1D-EE98-E931-A4DBF423F126}"/>
                </a:ext>
              </a:extLst>
            </p:cNvPr>
            <p:cNvSpPr/>
            <p:nvPr/>
          </p:nvSpPr>
          <p:spPr>
            <a:xfrm rot="16200000">
              <a:off x="4900139" y="4390753"/>
              <a:ext cx="3486278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C70013-AE08-40DE-C955-916ECA6AF2D9}"/>
                </a:ext>
              </a:extLst>
            </p:cNvPr>
            <p:cNvSpPr/>
            <p:nvPr/>
          </p:nvSpPr>
          <p:spPr>
            <a:xfrm rot="16200000">
              <a:off x="6334596" y="4255026"/>
              <a:ext cx="3214821" cy="2163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1A27AD4-C29C-630B-68BA-76471E60C75C}"/>
                </a:ext>
              </a:extLst>
            </p:cNvPr>
            <p:cNvSpPr/>
            <p:nvPr/>
          </p:nvSpPr>
          <p:spPr>
            <a:xfrm rot="16200000">
              <a:off x="5475153" y="1292099"/>
              <a:ext cx="1681361" cy="871199"/>
            </a:xfrm>
            <a:custGeom>
              <a:avLst/>
              <a:gdLst>
                <a:gd name="connsiteX0" fmla="*/ 1681361 w 1681361"/>
                <a:gd name="connsiteY0" fmla="*/ 674485 h 871199"/>
                <a:gd name="connsiteX1" fmla="*/ 1681361 w 1681361"/>
                <a:gd name="connsiteY1" fmla="*/ 871199 h 871199"/>
                <a:gd name="connsiteX2" fmla="*/ 69152 w 1681361"/>
                <a:gd name="connsiteY2" fmla="*/ 871199 h 871199"/>
                <a:gd name="connsiteX3" fmla="*/ 69152 w 1681361"/>
                <a:gd name="connsiteY3" fmla="*/ 871198 h 871199"/>
                <a:gd name="connsiteX4" fmla="*/ 0 w 1681361"/>
                <a:gd name="connsiteY4" fmla="*/ 871198 h 871199"/>
                <a:gd name="connsiteX5" fmla="*/ 0 w 1681361"/>
                <a:gd name="connsiteY5" fmla="*/ 0 h 871199"/>
                <a:gd name="connsiteX6" fmla="*/ 196715 w 1681361"/>
                <a:gd name="connsiteY6" fmla="*/ 1 h 871199"/>
                <a:gd name="connsiteX7" fmla="*/ 196715 w 1681361"/>
                <a:gd name="connsiteY7" fmla="*/ 2 h 871199"/>
                <a:gd name="connsiteX8" fmla="*/ 1681360 w 1681361"/>
                <a:gd name="connsiteY8" fmla="*/ 2 h 871199"/>
                <a:gd name="connsiteX9" fmla="*/ 1681360 w 1681361"/>
                <a:gd name="connsiteY9" fmla="*/ 196716 h 871199"/>
                <a:gd name="connsiteX10" fmla="*/ 196715 w 1681361"/>
                <a:gd name="connsiteY10" fmla="*/ 196716 h 871199"/>
                <a:gd name="connsiteX11" fmla="*/ 196714 w 1681361"/>
                <a:gd name="connsiteY11" fmla="*/ 674485 h 8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199">
                  <a:moveTo>
                    <a:pt x="1681361" y="674485"/>
                  </a:moveTo>
                  <a:lnTo>
                    <a:pt x="1681361" y="871199"/>
                  </a:lnTo>
                  <a:lnTo>
                    <a:pt x="69152" y="871199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1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4" y="6744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AB88D1C-936B-EF8E-47F1-F3DB70ECD598}"/>
                </a:ext>
              </a:extLst>
            </p:cNvPr>
            <p:cNvSpPr/>
            <p:nvPr/>
          </p:nvSpPr>
          <p:spPr>
            <a:xfrm rot="16200000">
              <a:off x="7456786" y="1292098"/>
              <a:ext cx="1681361" cy="871200"/>
            </a:xfrm>
            <a:custGeom>
              <a:avLst/>
              <a:gdLst>
                <a:gd name="connsiteX0" fmla="*/ 1681361 w 1681361"/>
                <a:gd name="connsiteY0" fmla="*/ 674486 h 871200"/>
                <a:gd name="connsiteX1" fmla="*/ 1681361 w 1681361"/>
                <a:gd name="connsiteY1" fmla="*/ 871200 h 871200"/>
                <a:gd name="connsiteX2" fmla="*/ 69152 w 1681361"/>
                <a:gd name="connsiteY2" fmla="*/ 871200 h 871200"/>
                <a:gd name="connsiteX3" fmla="*/ 69152 w 1681361"/>
                <a:gd name="connsiteY3" fmla="*/ 871198 h 871200"/>
                <a:gd name="connsiteX4" fmla="*/ 0 w 1681361"/>
                <a:gd name="connsiteY4" fmla="*/ 871198 h 871200"/>
                <a:gd name="connsiteX5" fmla="*/ 0 w 1681361"/>
                <a:gd name="connsiteY5" fmla="*/ 0 h 871200"/>
                <a:gd name="connsiteX6" fmla="*/ 196715 w 1681361"/>
                <a:gd name="connsiteY6" fmla="*/ 0 h 871200"/>
                <a:gd name="connsiteX7" fmla="*/ 196715 w 1681361"/>
                <a:gd name="connsiteY7" fmla="*/ 2 h 871200"/>
                <a:gd name="connsiteX8" fmla="*/ 1681360 w 1681361"/>
                <a:gd name="connsiteY8" fmla="*/ 2 h 871200"/>
                <a:gd name="connsiteX9" fmla="*/ 1681360 w 1681361"/>
                <a:gd name="connsiteY9" fmla="*/ 196716 h 871200"/>
                <a:gd name="connsiteX10" fmla="*/ 196715 w 1681361"/>
                <a:gd name="connsiteY10" fmla="*/ 196716 h 871200"/>
                <a:gd name="connsiteX11" fmla="*/ 196715 w 1681361"/>
                <a:gd name="connsiteY11" fmla="*/ 674486 h 87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61" h="871200">
                  <a:moveTo>
                    <a:pt x="1681361" y="674486"/>
                  </a:moveTo>
                  <a:lnTo>
                    <a:pt x="1681361" y="871200"/>
                  </a:lnTo>
                  <a:lnTo>
                    <a:pt x="69152" y="871200"/>
                  </a:lnTo>
                  <a:lnTo>
                    <a:pt x="69152" y="871198"/>
                  </a:lnTo>
                  <a:lnTo>
                    <a:pt x="0" y="871198"/>
                  </a:lnTo>
                  <a:lnTo>
                    <a:pt x="0" y="0"/>
                  </a:lnTo>
                  <a:lnTo>
                    <a:pt x="196715" y="0"/>
                  </a:lnTo>
                  <a:lnTo>
                    <a:pt x="196715" y="2"/>
                  </a:lnTo>
                  <a:lnTo>
                    <a:pt x="1681360" y="2"/>
                  </a:lnTo>
                  <a:lnTo>
                    <a:pt x="1681360" y="196716"/>
                  </a:lnTo>
                  <a:lnTo>
                    <a:pt x="196715" y="196716"/>
                  </a:lnTo>
                  <a:lnTo>
                    <a:pt x="196715" y="67448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94FF5F-5138-2E48-FE86-C2CC6916D744}"/>
              </a:ext>
            </a:extLst>
          </p:cNvPr>
          <p:cNvGrpSpPr/>
          <p:nvPr/>
        </p:nvGrpSpPr>
        <p:grpSpPr>
          <a:xfrm>
            <a:off x="6595804" y="642576"/>
            <a:ext cx="4331711" cy="7027268"/>
            <a:chOff x="5496503" y="535479"/>
            <a:chExt cx="3609759" cy="5856057"/>
          </a:xfrm>
          <a:pattFill prst="pct70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5D3E705-709D-5607-AE35-0716F3C50121}"/>
                </a:ext>
              </a:extLst>
            </p:cNvPr>
            <p:cNvSpPr/>
            <p:nvPr/>
          </p:nvSpPr>
          <p:spPr>
            <a:xfrm>
              <a:off x="6507594" y="607784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2D5737A-AC26-E5CC-EA8D-561A371D1139}"/>
                </a:ext>
              </a:extLst>
            </p:cNvPr>
            <p:cNvSpPr/>
            <p:nvPr/>
          </p:nvSpPr>
          <p:spPr>
            <a:xfrm>
              <a:off x="5857996" y="607583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C8F63F-A842-837D-3BA4-3ECBA6122370}"/>
                </a:ext>
              </a:extLst>
            </p:cNvPr>
            <p:cNvSpPr/>
            <p:nvPr/>
          </p:nvSpPr>
          <p:spPr>
            <a:xfrm>
              <a:off x="5496503" y="607188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239A065-B855-45EC-BF64-36C90C3EB3D2}"/>
                </a:ext>
              </a:extLst>
            </p:cNvPr>
            <p:cNvSpPr/>
            <p:nvPr/>
          </p:nvSpPr>
          <p:spPr>
            <a:xfrm>
              <a:off x="7516212" y="610623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D1336D-AD9E-48B4-9292-F5F860894171}"/>
                </a:ext>
              </a:extLst>
            </p:cNvPr>
            <p:cNvSpPr/>
            <p:nvPr/>
          </p:nvSpPr>
          <p:spPr>
            <a:xfrm>
              <a:off x="8095977" y="6114308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BA0477-C0A5-628C-743C-BA19BD463A6F}"/>
                </a:ext>
              </a:extLst>
            </p:cNvPr>
            <p:cNvSpPr/>
            <p:nvPr/>
          </p:nvSpPr>
          <p:spPr>
            <a:xfrm>
              <a:off x="7803871" y="2755764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58568-7F69-E531-924B-4858252FA5A4}"/>
                </a:ext>
              </a:extLst>
            </p:cNvPr>
            <p:cNvSpPr/>
            <p:nvPr/>
          </p:nvSpPr>
          <p:spPr>
            <a:xfrm>
              <a:off x="6811313" y="2750600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18730D-A270-9A36-5C67-C4054CF11884}"/>
                </a:ext>
              </a:extLst>
            </p:cNvPr>
            <p:cNvSpPr/>
            <p:nvPr/>
          </p:nvSpPr>
          <p:spPr>
            <a:xfrm>
              <a:off x="6190351" y="2759769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F879C59-8953-6BF2-1CC0-C5B57309E49A}"/>
                </a:ext>
              </a:extLst>
            </p:cNvPr>
            <p:cNvSpPr/>
            <p:nvPr/>
          </p:nvSpPr>
          <p:spPr>
            <a:xfrm>
              <a:off x="6811313" y="1908615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FFA32E-C4B2-D7F3-47B9-33F3D72CB0DC}"/>
                </a:ext>
              </a:extLst>
            </p:cNvPr>
            <p:cNvSpPr/>
            <p:nvPr/>
          </p:nvSpPr>
          <p:spPr>
            <a:xfrm>
              <a:off x="8836000" y="1904647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D743F1B-40AE-8B93-9A0B-7F19025C5CF4}"/>
                </a:ext>
              </a:extLst>
            </p:cNvPr>
            <p:cNvSpPr/>
            <p:nvPr/>
          </p:nvSpPr>
          <p:spPr>
            <a:xfrm>
              <a:off x="8165198" y="535479"/>
              <a:ext cx="264298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3A374A0-CD7A-28AE-5E4A-8444927B9388}"/>
                </a:ext>
              </a:extLst>
            </p:cNvPr>
            <p:cNvSpPr/>
            <p:nvPr/>
          </p:nvSpPr>
          <p:spPr>
            <a:xfrm>
              <a:off x="7518556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B9F2EDF-F06E-9E09-9683-4D366199C853}"/>
                </a:ext>
              </a:extLst>
            </p:cNvPr>
            <p:cNvSpPr/>
            <p:nvPr/>
          </p:nvSpPr>
          <p:spPr>
            <a:xfrm>
              <a:off x="6180701" y="541972"/>
              <a:ext cx="270262" cy="277228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</p:spTree>
    <p:extLst>
      <p:ext uri="{BB962C8B-B14F-4D97-AF65-F5344CB8AC3E}">
        <p14:creationId xmlns:p14="http://schemas.microsoft.com/office/powerpoint/2010/main" val="2715540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6021</Words>
  <Application>Microsoft Office PowerPoint</Application>
  <PresentationFormat>사용자 지정</PresentationFormat>
  <Paragraphs>1795</Paragraphs>
  <Slides>117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3" baseType="lpstr">
      <vt:lpstr>나눔스퀘어 네오 Heavy</vt:lpstr>
      <vt:lpstr>Calibri</vt:lpstr>
      <vt:lpstr>Arial</vt:lpstr>
      <vt:lpstr>나눔스퀘어라운드 Bold</vt:lpstr>
      <vt:lpstr>나눔스퀘어 네오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후기</vt:lpstr>
      <vt:lpstr>PowerPoint 프레젠테이션</vt:lpstr>
      <vt:lpstr>PowerPoint 프레젠테이션</vt:lpstr>
      <vt:lpstr>Q&amp;A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노영찬</cp:lastModifiedBy>
  <cp:revision>323</cp:revision>
  <dcterms:created xsi:type="dcterms:W3CDTF">2024-09-29T01:17:13Z</dcterms:created>
  <dcterms:modified xsi:type="dcterms:W3CDTF">2024-12-05T14:56:04Z</dcterms:modified>
</cp:coreProperties>
</file>